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85" r:id="rId2"/>
    <p:sldId id="373" r:id="rId3"/>
    <p:sldId id="410" r:id="rId4"/>
    <p:sldId id="433" r:id="rId5"/>
    <p:sldId id="435" r:id="rId6"/>
    <p:sldId id="434" r:id="rId7"/>
    <p:sldId id="436" r:id="rId8"/>
    <p:sldId id="437" r:id="rId9"/>
    <p:sldId id="438" r:id="rId10"/>
    <p:sldId id="439" r:id="rId11"/>
    <p:sldId id="441" r:id="rId12"/>
    <p:sldId id="440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2" r:id="rId23"/>
    <p:sldId id="453" r:id="rId24"/>
    <p:sldId id="454" r:id="rId25"/>
    <p:sldId id="455" r:id="rId26"/>
    <p:sldId id="451" r:id="rId27"/>
    <p:sldId id="456" r:id="rId28"/>
    <p:sldId id="457" r:id="rId29"/>
    <p:sldId id="458" r:id="rId30"/>
    <p:sldId id="459" r:id="rId31"/>
    <p:sldId id="460" r:id="rId32"/>
    <p:sldId id="470" r:id="rId33"/>
    <p:sldId id="471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32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038A9-87A2-4D36-B9F2-E6A48D918083}" v="1" dt="2022-03-10T06:46:00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LEI" userId="03ec4e8a14db997c" providerId="LiveId" clId="{E64038A9-87A2-4D36-B9F2-E6A48D918083}"/>
    <pc:docChg chg="modSld">
      <pc:chgData name="ZHOU LEI" userId="03ec4e8a14db997c" providerId="LiveId" clId="{E64038A9-87A2-4D36-B9F2-E6A48D918083}" dt="2022-03-10T06:46:11.795" v="6"/>
      <pc:docMkLst>
        <pc:docMk/>
      </pc:docMkLst>
      <pc:sldChg chg="modSp mod">
        <pc:chgData name="ZHOU LEI" userId="03ec4e8a14db997c" providerId="LiveId" clId="{E64038A9-87A2-4D36-B9F2-E6A48D918083}" dt="2022-03-10T06:46:00.813" v="3"/>
        <pc:sldMkLst>
          <pc:docMk/>
          <pc:sldMk cId="1428801375" sldId="461"/>
        </pc:sldMkLst>
        <pc:spChg chg="mod">
          <ac:chgData name="ZHOU LEI" userId="03ec4e8a14db997c" providerId="LiveId" clId="{E64038A9-87A2-4D36-B9F2-E6A48D918083}" dt="2022-03-10T06:46:00.813" v="3"/>
          <ac:spMkLst>
            <pc:docMk/>
            <pc:sldMk cId="1428801375" sldId="461"/>
            <ac:spMk id="7" creationId="{AD52046F-2318-44C2-85BB-5F52D9E9DA05}"/>
          </ac:spMkLst>
        </pc:spChg>
      </pc:sldChg>
      <pc:sldChg chg="modSp mod">
        <pc:chgData name="ZHOU LEI" userId="03ec4e8a14db997c" providerId="LiveId" clId="{E64038A9-87A2-4D36-B9F2-E6A48D918083}" dt="2022-03-10T06:46:06.393" v="4"/>
        <pc:sldMkLst>
          <pc:docMk/>
          <pc:sldMk cId="1654944491" sldId="462"/>
        </pc:sldMkLst>
        <pc:spChg chg="mod">
          <ac:chgData name="ZHOU LEI" userId="03ec4e8a14db997c" providerId="LiveId" clId="{E64038A9-87A2-4D36-B9F2-E6A48D918083}" dt="2022-03-10T06:46:06.393" v="4"/>
          <ac:spMkLst>
            <pc:docMk/>
            <pc:sldMk cId="1654944491" sldId="462"/>
            <ac:spMk id="7" creationId="{AD52046F-2318-44C2-85BB-5F52D9E9DA05}"/>
          </ac:spMkLst>
        </pc:spChg>
      </pc:sldChg>
      <pc:sldChg chg="modSp mod">
        <pc:chgData name="ZHOU LEI" userId="03ec4e8a14db997c" providerId="LiveId" clId="{E64038A9-87A2-4D36-B9F2-E6A48D918083}" dt="2022-03-10T06:46:09.569" v="5"/>
        <pc:sldMkLst>
          <pc:docMk/>
          <pc:sldMk cId="1164127002" sldId="463"/>
        </pc:sldMkLst>
        <pc:spChg chg="mod">
          <ac:chgData name="ZHOU LEI" userId="03ec4e8a14db997c" providerId="LiveId" clId="{E64038A9-87A2-4D36-B9F2-E6A48D918083}" dt="2022-03-10T06:46:09.569" v="5"/>
          <ac:spMkLst>
            <pc:docMk/>
            <pc:sldMk cId="1164127002" sldId="463"/>
            <ac:spMk id="7" creationId="{AD52046F-2318-44C2-85BB-5F52D9E9DA05}"/>
          </ac:spMkLst>
        </pc:spChg>
      </pc:sldChg>
      <pc:sldChg chg="modSp mod">
        <pc:chgData name="ZHOU LEI" userId="03ec4e8a14db997c" providerId="LiveId" clId="{E64038A9-87A2-4D36-B9F2-E6A48D918083}" dt="2022-03-10T06:46:11.795" v="6"/>
        <pc:sldMkLst>
          <pc:docMk/>
          <pc:sldMk cId="2947723034" sldId="464"/>
        </pc:sldMkLst>
        <pc:spChg chg="mod">
          <ac:chgData name="ZHOU LEI" userId="03ec4e8a14db997c" providerId="LiveId" clId="{E64038A9-87A2-4D36-B9F2-E6A48D918083}" dt="2022-03-10T06:46:11.795" v="6"/>
          <ac:spMkLst>
            <pc:docMk/>
            <pc:sldMk cId="2947723034" sldId="464"/>
            <ac:spMk id="7" creationId="{AD52046F-2318-44C2-85BB-5F52D9E9DA05}"/>
          </ac:spMkLst>
        </pc:spChg>
      </pc:sldChg>
    </pc:docChg>
  </pc:docChgLst>
  <pc:docChgLst>
    <pc:chgData name="ZHOU LEI" userId="03ec4e8a14db997c" providerId="LiveId" clId="{22665B9E-5430-4E28-9E18-15970C75EE3B}"/>
    <pc:docChg chg="undo custSel addSld modSld">
      <pc:chgData name="ZHOU LEI" userId="03ec4e8a14db997c" providerId="LiveId" clId="{22665B9E-5430-4E28-9E18-15970C75EE3B}" dt="2022-01-04T07:19:20.127" v="352" actId="1036"/>
      <pc:docMkLst>
        <pc:docMk/>
      </pc:docMkLst>
      <pc:sldChg chg="modSp mod">
        <pc:chgData name="ZHOU LEI" userId="03ec4e8a14db997c" providerId="LiveId" clId="{22665B9E-5430-4E28-9E18-15970C75EE3B}" dt="2021-12-19T13:57:00.453" v="15"/>
        <pc:sldMkLst>
          <pc:docMk/>
          <pc:sldMk cId="3883858322" sldId="285"/>
        </pc:sldMkLst>
        <pc:spChg chg="mod">
          <ac:chgData name="ZHOU LEI" userId="03ec4e8a14db997c" providerId="LiveId" clId="{22665B9E-5430-4E28-9E18-15970C75EE3B}" dt="2021-12-19T13:57:00.453" v="15"/>
          <ac:spMkLst>
            <pc:docMk/>
            <pc:sldMk cId="3883858322" sldId="285"/>
            <ac:spMk id="7" creationId="{10E54BA4-869A-441A-8438-AFB5A5138896}"/>
          </ac:spMkLst>
        </pc:spChg>
      </pc:sldChg>
      <pc:sldChg chg="delSp modSp mod">
        <pc:chgData name="ZHOU LEI" userId="03ec4e8a14db997c" providerId="LiveId" clId="{22665B9E-5430-4E28-9E18-15970C75EE3B}" dt="2021-12-19T14:23:33.189" v="63" actId="20577"/>
        <pc:sldMkLst>
          <pc:docMk/>
          <pc:sldMk cId="2985926940" sldId="373"/>
        </pc:sldMkLst>
        <pc:spChg chg="mod">
          <ac:chgData name="ZHOU LEI" userId="03ec4e8a14db997c" providerId="LiveId" clId="{22665B9E-5430-4E28-9E18-15970C75EE3B}" dt="2021-12-19T14:13:50.751" v="35" actId="1037"/>
          <ac:spMkLst>
            <pc:docMk/>
            <pc:sldMk cId="2985926940" sldId="373"/>
            <ac:spMk id="2" creationId="{B8F6420B-5D2F-4F13-910C-58E00380772C}"/>
          </ac:spMkLst>
        </pc:spChg>
        <pc:spChg chg="mod">
          <ac:chgData name="ZHOU LEI" userId="03ec4e8a14db997c" providerId="LiveId" clId="{22665B9E-5430-4E28-9E18-15970C75EE3B}" dt="2021-12-19T14:23:33.189" v="63" actId="20577"/>
          <ac:spMkLst>
            <pc:docMk/>
            <pc:sldMk cId="2985926940" sldId="373"/>
            <ac:spMk id="5" creationId="{566C25D0-ADF2-45AE-AE93-A8F695081708}"/>
          </ac:spMkLst>
        </pc:spChg>
        <pc:picChg chg="del">
          <ac:chgData name="ZHOU LEI" userId="03ec4e8a14db997c" providerId="LiveId" clId="{22665B9E-5430-4E28-9E18-15970C75EE3B}" dt="2021-12-19T14:13:32.326" v="16" actId="478"/>
          <ac:picMkLst>
            <pc:docMk/>
            <pc:sldMk cId="2985926940" sldId="373"/>
            <ac:picMk id="10" creationId="{187970DC-AE76-4868-BB2A-AB7BF02F615A}"/>
          </ac:picMkLst>
        </pc:picChg>
      </pc:sldChg>
      <pc:sldChg chg="addSp modSp mod">
        <pc:chgData name="ZHOU LEI" userId="03ec4e8a14db997c" providerId="LiveId" clId="{22665B9E-5430-4E28-9E18-15970C75EE3B}" dt="2021-12-20T02:57:43.828" v="71" actId="14100"/>
        <pc:sldMkLst>
          <pc:docMk/>
          <pc:sldMk cId="1249533238" sldId="436"/>
        </pc:sldMkLst>
        <pc:picChg chg="add mod">
          <ac:chgData name="ZHOU LEI" userId="03ec4e8a14db997c" providerId="LiveId" clId="{22665B9E-5430-4E28-9E18-15970C75EE3B}" dt="2021-12-20T02:57:10.832" v="67" actId="1076"/>
          <ac:picMkLst>
            <pc:docMk/>
            <pc:sldMk cId="1249533238" sldId="436"/>
            <ac:picMk id="3" creationId="{11673C3D-4940-4FD4-85DE-B35190CA7D1C}"/>
          </ac:picMkLst>
        </pc:picChg>
        <pc:picChg chg="add mod">
          <ac:chgData name="ZHOU LEI" userId="03ec4e8a14db997c" providerId="LiveId" clId="{22665B9E-5430-4E28-9E18-15970C75EE3B}" dt="2021-12-20T02:57:43.828" v="71" actId="14100"/>
          <ac:picMkLst>
            <pc:docMk/>
            <pc:sldMk cId="1249533238" sldId="436"/>
            <ac:picMk id="5" creationId="{9AEF94FC-359C-417F-889E-7749C497FAF7}"/>
          </ac:picMkLst>
        </pc:picChg>
      </pc:sldChg>
      <pc:sldChg chg="modSp mod">
        <pc:chgData name="ZHOU LEI" userId="03ec4e8a14db997c" providerId="LiveId" clId="{22665B9E-5430-4E28-9E18-15970C75EE3B}" dt="2022-01-04T06:56:19.955" v="166"/>
        <pc:sldMkLst>
          <pc:docMk/>
          <pc:sldMk cId="2420618409" sldId="443"/>
        </pc:sldMkLst>
        <pc:spChg chg="mod">
          <ac:chgData name="ZHOU LEI" userId="03ec4e8a14db997c" providerId="LiveId" clId="{22665B9E-5430-4E28-9E18-15970C75EE3B}" dt="2022-01-04T06:56:19.955" v="166"/>
          <ac:spMkLst>
            <pc:docMk/>
            <pc:sldMk cId="2420618409" sldId="443"/>
            <ac:spMk id="2" creationId="{6827A379-6FD7-425E-B1F8-6B3F95576B76}"/>
          </ac:spMkLst>
        </pc:spChg>
      </pc:sldChg>
      <pc:sldChg chg="modSp mod">
        <pc:chgData name="ZHOU LEI" userId="03ec4e8a14db997c" providerId="LiveId" clId="{22665B9E-5430-4E28-9E18-15970C75EE3B}" dt="2022-01-04T06:54:28.248" v="152"/>
        <pc:sldMkLst>
          <pc:docMk/>
          <pc:sldMk cId="3566007826" sldId="445"/>
        </pc:sldMkLst>
        <pc:spChg chg="mod">
          <ac:chgData name="ZHOU LEI" userId="03ec4e8a14db997c" providerId="LiveId" clId="{22665B9E-5430-4E28-9E18-15970C75EE3B}" dt="2022-01-04T06:54:28.248" v="152"/>
          <ac:spMkLst>
            <pc:docMk/>
            <pc:sldMk cId="3566007826" sldId="445"/>
            <ac:spMk id="6" creationId="{B67C7288-721E-411E-9A52-005541D8215E}"/>
          </ac:spMkLst>
        </pc:spChg>
        <pc:picChg chg="mod">
          <ac:chgData name="ZHOU LEI" userId="03ec4e8a14db997c" providerId="LiveId" clId="{22665B9E-5430-4E28-9E18-15970C75EE3B}" dt="2022-01-04T06:39:33.738" v="99" actId="1076"/>
          <ac:picMkLst>
            <pc:docMk/>
            <pc:sldMk cId="3566007826" sldId="445"/>
            <ac:picMk id="3" creationId="{029110BE-F226-4872-952A-B5F137918619}"/>
          </ac:picMkLst>
        </pc:picChg>
      </pc:sldChg>
      <pc:sldChg chg="addSp delSp modSp add mod">
        <pc:chgData name="ZHOU LEI" userId="03ec4e8a14db997c" providerId="LiveId" clId="{22665B9E-5430-4E28-9E18-15970C75EE3B}" dt="2022-01-04T06:59:15.447" v="235" actId="1076"/>
        <pc:sldMkLst>
          <pc:docMk/>
          <pc:sldMk cId="4148808983" sldId="446"/>
        </pc:sldMkLst>
        <pc:spChg chg="del">
          <ac:chgData name="ZHOU LEI" userId="03ec4e8a14db997c" providerId="LiveId" clId="{22665B9E-5430-4E28-9E18-15970C75EE3B}" dt="2022-01-04T06:56:43.727" v="168" actId="478"/>
          <ac:spMkLst>
            <pc:docMk/>
            <pc:sldMk cId="4148808983" sldId="446"/>
            <ac:spMk id="6" creationId="{B67C7288-721E-411E-9A52-005541D8215E}"/>
          </ac:spMkLst>
        </pc:spChg>
        <pc:picChg chg="del">
          <ac:chgData name="ZHOU LEI" userId="03ec4e8a14db997c" providerId="LiveId" clId="{22665B9E-5430-4E28-9E18-15970C75EE3B}" dt="2022-01-04T06:56:43.727" v="168" actId="478"/>
          <ac:picMkLst>
            <pc:docMk/>
            <pc:sldMk cId="4148808983" sldId="446"/>
            <ac:picMk id="3" creationId="{029110BE-F226-4872-952A-B5F137918619}"/>
          </ac:picMkLst>
        </pc:picChg>
        <pc:picChg chg="add mod">
          <ac:chgData name="ZHOU LEI" userId="03ec4e8a14db997c" providerId="LiveId" clId="{22665B9E-5430-4E28-9E18-15970C75EE3B}" dt="2022-01-04T06:59:02.690" v="220" actId="1035"/>
          <ac:picMkLst>
            <pc:docMk/>
            <pc:sldMk cId="4148808983" sldId="446"/>
            <ac:picMk id="4" creationId="{E020C2FE-F147-4E54-82B1-66056BE92783}"/>
          </ac:picMkLst>
        </pc:picChg>
        <pc:picChg chg="add mod">
          <ac:chgData name="ZHOU LEI" userId="03ec4e8a14db997c" providerId="LiveId" clId="{22665B9E-5430-4E28-9E18-15970C75EE3B}" dt="2022-01-04T06:59:02.690" v="220" actId="1035"/>
          <ac:picMkLst>
            <pc:docMk/>
            <pc:sldMk cId="4148808983" sldId="446"/>
            <ac:picMk id="8" creationId="{70738AB5-E605-4183-84B4-2EFC66D60D07}"/>
          </ac:picMkLst>
        </pc:picChg>
        <pc:picChg chg="add mod">
          <ac:chgData name="ZHOU LEI" userId="03ec4e8a14db997c" providerId="LiveId" clId="{22665B9E-5430-4E28-9E18-15970C75EE3B}" dt="2022-01-04T06:59:02.690" v="220" actId="1035"/>
          <ac:picMkLst>
            <pc:docMk/>
            <pc:sldMk cId="4148808983" sldId="446"/>
            <ac:picMk id="10" creationId="{FC072E2F-DC76-4F5E-90EB-B043CFD74792}"/>
          </ac:picMkLst>
        </pc:picChg>
        <pc:picChg chg="add mod">
          <ac:chgData name="ZHOU LEI" userId="03ec4e8a14db997c" providerId="LiveId" clId="{22665B9E-5430-4E28-9E18-15970C75EE3B}" dt="2022-01-04T06:59:15.447" v="235" actId="1076"/>
          <ac:picMkLst>
            <pc:docMk/>
            <pc:sldMk cId="4148808983" sldId="446"/>
            <ac:picMk id="12" creationId="{B8F36EF8-6D18-444F-AB75-D287E2FDB930}"/>
          </ac:picMkLst>
        </pc:picChg>
      </pc:sldChg>
      <pc:sldChg chg="addSp delSp modSp add mod">
        <pc:chgData name="ZHOU LEI" userId="03ec4e8a14db997c" providerId="LiveId" clId="{22665B9E-5430-4E28-9E18-15970C75EE3B}" dt="2022-01-04T07:00:13.948" v="241" actId="1076"/>
        <pc:sldMkLst>
          <pc:docMk/>
          <pc:sldMk cId="1714357069" sldId="447"/>
        </pc:sldMkLst>
        <pc:picChg chg="add mod">
          <ac:chgData name="ZHOU LEI" userId="03ec4e8a14db997c" providerId="LiveId" clId="{22665B9E-5430-4E28-9E18-15970C75EE3B}" dt="2022-01-04T07:00:13.948" v="241" actId="1076"/>
          <ac:picMkLst>
            <pc:docMk/>
            <pc:sldMk cId="1714357069" sldId="447"/>
            <ac:picMk id="3" creationId="{1BB8E31D-3C91-4072-826A-A057455B5E26}"/>
          </ac:picMkLst>
        </pc:picChg>
        <pc:picChg chg="del">
          <ac:chgData name="ZHOU LEI" userId="03ec4e8a14db997c" providerId="LiveId" clId="{22665B9E-5430-4E28-9E18-15970C75EE3B}" dt="2022-01-04T06:59:37.737" v="237" actId="478"/>
          <ac:picMkLst>
            <pc:docMk/>
            <pc:sldMk cId="1714357069" sldId="447"/>
            <ac:picMk id="4" creationId="{E020C2FE-F147-4E54-82B1-66056BE92783}"/>
          </ac:picMkLst>
        </pc:picChg>
        <pc:picChg chg="del">
          <ac:chgData name="ZHOU LEI" userId="03ec4e8a14db997c" providerId="LiveId" clId="{22665B9E-5430-4E28-9E18-15970C75EE3B}" dt="2022-01-04T06:59:37.737" v="237" actId="478"/>
          <ac:picMkLst>
            <pc:docMk/>
            <pc:sldMk cId="1714357069" sldId="447"/>
            <ac:picMk id="8" creationId="{70738AB5-E605-4183-84B4-2EFC66D60D07}"/>
          </ac:picMkLst>
        </pc:picChg>
        <pc:picChg chg="del">
          <ac:chgData name="ZHOU LEI" userId="03ec4e8a14db997c" providerId="LiveId" clId="{22665B9E-5430-4E28-9E18-15970C75EE3B}" dt="2022-01-04T06:59:37.737" v="237" actId="478"/>
          <ac:picMkLst>
            <pc:docMk/>
            <pc:sldMk cId="1714357069" sldId="447"/>
            <ac:picMk id="10" creationId="{FC072E2F-DC76-4F5E-90EB-B043CFD74792}"/>
          </ac:picMkLst>
        </pc:picChg>
        <pc:picChg chg="del">
          <ac:chgData name="ZHOU LEI" userId="03ec4e8a14db997c" providerId="LiveId" clId="{22665B9E-5430-4E28-9E18-15970C75EE3B}" dt="2022-01-04T06:59:37.737" v="237" actId="478"/>
          <ac:picMkLst>
            <pc:docMk/>
            <pc:sldMk cId="1714357069" sldId="447"/>
            <ac:picMk id="12" creationId="{B8F36EF8-6D18-444F-AB75-D287E2FDB930}"/>
          </ac:picMkLst>
        </pc:picChg>
      </pc:sldChg>
      <pc:sldChg chg="addSp delSp modSp add mod">
        <pc:chgData name="ZHOU LEI" userId="03ec4e8a14db997c" providerId="LiveId" clId="{22665B9E-5430-4E28-9E18-15970C75EE3B}" dt="2022-01-04T07:09:11.718" v="259" actId="1076"/>
        <pc:sldMkLst>
          <pc:docMk/>
          <pc:sldMk cId="383505253" sldId="448"/>
        </pc:sldMkLst>
        <pc:spChg chg="mod">
          <ac:chgData name="ZHOU LEI" userId="03ec4e8a14db997c" providerId="LiveId" clId="{22665B9E-5430-4E28-9E18-15970C75EE3B}" dt="2022-01-04T07:03:48.281" v="251" actId="207"/>
          <ac:spMkLst>
            <pc:docMk/>
            <pc:sldMk cId="383505253" sldId="448"/>
            <ac:spMk id="7" creationId="{AD52046F-2318-44C2-85BB-5F52D9E9DA05}"/>
          </ac:spMkLst>
        </pc:spChg>
        <pc:picChg chg="del">
          <ac:chgData name="ZHOU LEI" userId="03ec4e8a14db997c" providerId="LiveId" clId="{22665B9E-5430-4E28-9E18-15970C75EE3B}" dt="2022-01-04T07:03:20.447" v="243" actId="478"/>
          <ac:picMkLst>
            <pc:docMk/>
            <pc:sldMk cId="383505253" sldId="448"/>
            <ac:picMk id="3" creationId="{1BB8E31D-3C91-4072-826A-A057455B5E26}"/>
          </ac:picMkLst>
        </pc:picChg>
        <pc:picChg chg="add mod">
          <ac:chgData name="ZHOU LEI" userId="03ec4e8a14db997c" providerId="LiveId" clId="{22665B9E-5430-4E28-9E18-15970C75EE3B}" dt="2022-01-04T07:08:37.916" v="255" actId="1076"/>
          <ac:picMkLst>
            <pc:docMk/>
            <pc:sldMk cId="383505253" sldId="448"/>
            <ac:picMk id="4" creationId="{A5BD77DD-17AB-4C6C-9CE2-FE005B728E80}"/>
          </ac:picMkLst>
        </pc:picChg>
        <pc:picChg chg="add mod">
          <ac:chgData name="ZHOU LEI" userId="03ec4e8a14db997c" providerId="LiveId" clId="{22665B9E-5430-4E28-9E18-15970C75EE3B}" dt="2022-01-04T07:09:11.718" v="259" actId="1076"/>
          <ac:picMkLst>
            <pc:docMk/>
            <pc:sldMk cId="383505253" sldId="448"/>
            <ac:picMk id="6" creationId="{223F01ED-8AB3-46B8-8DCA-5ED99F016B7D}"/>
          </ac:picMkLst>
        </pc:picChg>
      </pc:sldChg>
      <pc:sldChg chg="addSp delSp modSp add mod">
        <pc:chgData name="ZHOU LEI" userId="03ec4e8a14db997c" providerId="LiveId" clId="{22665B9E-5430-4E28-9E18-15970C75EE3B}" dt="2022-01-04T07:10:37.228" v="284" actId="1076"/>
        <pc:sldMkLst>
          <pc:docMk/>
          <pc:sldMk cId="3898679579" sldId="449"/>
        </pc:sldMkLst>
        <pc:spChg chg="mod">
          <ac:chgData name="ZHOU LEI" userId="03ec4e8a14db997c" providerId="LiveId" clId="{22665B9E-5430-4E28-9E18-15970C75EE3B}" dt="2022-01-04T07:09:55.871" v="278"/>
          <ac:spMkLst>
            <pc:docMk/>
            <pc:sldMk cId="3898679579" sldId="449"/>
            <ac:spMk id="7" creationId="{AD52046F-2318-44C2-85BB-5F52D9E9DA05}"/>
          </ac:spMkLst>
        </pc:spChg>
        <pc:picChg chg="add mod">
          <ac:chgData name="ZHOU LEI" userId="03ec4e8a14db997c" providerId="LiveId" clId="{22665B9E-5430-4E28-9E18-15970C75EE3B}" dt="2022-01-04T07:10:37.228" v="284" actId="1076"/>
          <ac:picMkLst>
            <pc:docMk/>
            <pc:sldMk cId="3898679579" sldId="449"/>
            <ac:picMk id="3" creationId="{75E0DFC0-4E9E-4CF6-B50D-DDD3C8BA79F7}"/>
          </ac:picMkLst>
        </pc:picChg>
        <pc:picChg chg="del">
          <ac:chgData name="ZHOU LEI" userId="03ec4e8a14db997c" providerId="LiveId" clId="{22665B9E-5430-4E28-9E18-15970C75EE3B}" dt="2022-01-04T07:09:37.740" v="261" actId="478"/>
          <ac:picMkLst>
            <pc:docMk/>
            <pc:sldMk cId="3898679579" sldId="449"/>
            <ac:picMk id="4" creationId="{A5BD77DD-17AB-4C6C-9CE2-FE005B728E80}"/>
          </ac:picMkLst>
        </pc:picChg>
        <pc:picChg chg="del">
          <ac:chgData name="ZHOU LEI" userId="03ec4e8a14db997c" providerId="LiveId" clId="{22665B9E-5430-4E28-9E18-15970C75EE3B}" dt="2022-01-04T07:09:37.740" v="261" actId="478"/>
          <ac:picMkLst>
            <pc:docMk/>
            <pc:sldMk cId="3898679579" sldId="449"/>
            <ac:picMk id="6" creationId="{223F01ED-8AB3-46B8-8DCA-5ED99F016B7D}"/>
          </ac:picMkLst>
        </pc:picChg>
      </pc:sldChg>
      <pc:sldChg chg="addSp delSp modSp add mod">
        <pc:chgData name="ZHOU LEI" userId="03ec4e8a14db997c" providerId="LiveId" clId="{22665B9E-5430-4E28-9E18-15970C75EE3B}" dt="2022-01-04T07:12:20.660" v="290" actId="1076"/>
        <pc:sldMkLst>
          <pc:docMk/>
          <pc:sldMk cId="3224881868" sldId="450"/>
        </pc:sldMkLst>
        <pc:picChg chg="del">
          <ac:chgData name="ZHOU LEI" userId="03ec4e8a14db997c" providerId="LiveId" clId="{22665B9E-5430-4E28-9E18-15970C75EE3B}" dt="2022-01-04T07:12:12.737" v="286" actId="478"/>
          <ac:picMkLst>
            <pc:docMk/>
            <pc:sldMk cId="3224881868" sldId="450"/>
            <ac:picMk id="3" creationId="{75E0DFC0-4E9E-4CF6-B50D-DDD3C8BA79F7}"/>
          </ac:picMkLst>
        </pc:picChg>
        <pc:picChg chg="add mod">
          <ac:chgData name="ZHOU LEI" userId="03ec4e8a14db997c" providerId="LiveId" clId="{22665B9E-5430-4E28-9E18-15970C75EE3B}" dt="2022-01-04T07:12:20.660" v="290" actId="1076"/>
          <ac:picMkLst>
            <pc:docMk/>
            <pc:sldMk cId="3224881868" sldId="450"/>
            <ac:picMk id="4" creationId="{5B55E6DD-AE4E-4DB1-BCAD-BC3358F89A0B}"/>
          </ac:picMkLst>
        </pc:picChg>
      </pc:sldChg>
      <pc:sldChg chg="addSp delSp modSp add mod">
        <pc:chgData name="ZHOU LEI" userId="03ec4e8a14db997c" providerId="LiveId" clId="{22665B9E-5430-4E28-9E18-15970C75EE3B}" dt="2022-01-04T07:13:17.338" v="296" actId="1076"/>
        <pc:sldMkLst>
          <pc:docMk/>
          <pc:sldMk cId="2702481925" sldId="451"/>
        </pc:sldMkLst>
        <pc:picChg chg="add mod">
          <ac:chgData name="ZHOU LEI" userId="03ec4e8a14db997c" providerId="LiveId" clId="{22665B9E-5430-4E28-9E18-15970C75EE3B}" dt="2022-01-04T07:13:17.338" v="296" actId="1076"/>
          <ac:picMkLst>
            <pc:docMk/>
            <pc:sldMk cId="2702481925" sldId="451"/>
            <ac:picMk id="3" creationId="{89A0424F-E2AA-4399-96DE-DADF09512F24}"/>
          </ac:picMkLst>
        </pc:picChg>
        <pc:picChg chg="del">
          <ac:chgData name="ZHOU LEI" userId="03ec4e8a14db997c" providerId="LiveId" clId="{22665B9E-5430-4E28-9E18-15970C75EE3B}" dt="2022-01-04T07:12:52.205" v="292" actId="478"/>
          <ac:picMkLst>
            <pc:docMk/>
            <pc:sldMk cId="2702481925" sldId="451"/>
            <ac:picMk id="4" creationId="{5B55E6DD-AE4E-4DB1-BCAD-BC3358F89A0B}"/>
          </ac:picMkLst>
        </pc:picChg>
      </pc:sldChg>
      <pc:sldChg chg="addSp delSp modSp add mod">
        <pc:chgData name="ZHOU LEI" userId="03ec4e8a14db997c" providerId="LiveId" clId="{22665B9E-5430-4E28-9E18-15970C75EE3B}" dt="2022-01-04T07:17:51.333" v="331" actId="14100"/>
        <pc:sldMkLst>
          <pc:docMk/>
          <pc:sldMk cId="645502931" sldId="452"/>
        </pc:sldMkLst>
        <pc:spChg chg="mod">
          <ac:chgData name="ZHOU LEI" userId="03ec4e8a14db997c" providerId="LiveId" clId="{22665B9E-5430-4E28-9E18-15970C75EE3B}" dt="2022-01-04T07:13:52.563" v="303"/>
          <ac:spMkLst>
            <pc:docMk/>
            <pc:sldMk cId="645502931" sldId="452"/>
            <ac:spMk id="7" creationId="{AD52046F-2318-44C2-85BB-5F52D9E9DA05}"/>
          </ac:spMkLst>
        </pc:spChg>
        <pc:spChg chg="add mod">
          <ac:chgData name="ZHOU LEI" userId="03ec4e8a14db997c" providerId="LiveId" clId="{22665B9E-5430-4E28-9E18-15970C75EE3B}" dt="2022-01-04T07:17:51.333" v="331" actId="14100"/>
          <ac:spMkLst>
            <pc:docMk/>
            <pc:sldMk cId="645502931" sldId="452"/>
            <ac:spMk id="8" creationId="{5FF8E862-7AD0-42B1-89D4-2708DC1E02E7}"/>
          </ac:spMkLst>
        </pc:spChg>
        <pc:picChg chg="del">
          <ac:chgData name="ZHOU LEI" userId="03ec4e8a14db997c" providerId="LiveId" clId="{22665B9E-5430-4E28-9E18-15970C75EE3B}" dt="2022-01-04T07:13:46.330" v="298" actId="478"/>
          <ac:picMkLst>
            <pc:docMk/>
            <pc:sldMk cId="645502931" sldId="452"/>
            <ac:picMk id="3" creationId="{89A0424F-E2AA-4399-96DE-DADF09512F24}"/>
          </ac:picMkLst>
        </pc:picChg>
        <pc:picChg chg="add del">
          <ac:chgData name="ZHOU LEI" userId="03ec4e8a14db997c" providerId="LiveId" clId="{22665B9E-5430-4E28-9E18-15970C75EE3B}" dt="2022-01-04T07:16:48.022" v="305" actId="478"/>
          <ac:picMkLst>
            <pc:docMk/>
            <pc:sldMk cId="645502931" sldId="452"/>
            <ac:picMk id="4" creationId="{A2695048-05BB-4D76-A110-606B1A8137BB}"/>
          </ac:picMkLst>
        </pc:picChg>
        <pc:picChg chg="add mod">
          <ac:chgData name="ZHOU LEI" userId="03ec4e8a14db997c" providerId="LiveId" clId="{22665B9E-5430-4E28-9E18-15970C75EE3B}" dt="2022-01-04T07:16:54.025" v="309" actId="1076"/>
          <ac:picMkLst>
            <pc:docMk/>
            <pc:sldMk cId="645502931" sldId="452"/>
            <ac:picMk id="6" creationId="{C8A6360B-E19D-4450-8AFA-311DCFAF540B}"/>
          </ac:picMkLst>
        </pc:picChg>
      </pc:sldChg>
      <pc:sldChg chg="addSp delSp modSp add mod">
        <pc:chgData name="ZHOU LEI" userId="03ec4e8a14db997c" providerId="LiveId" clId="{22665B9E-5430-4E28-9E18-15970C75EE3B}" dt="2022-01-04T07:19:20.127" v="352" actId="1036"/>
        <pc:sldMkLst>
          <pc:docMk/>
          <pc:sldMk cId="3867295726" sldId="453"/>
        </pc:sldMkLst>
        <pc:spChg chg="del">
          <ac:chgData name="ZHOU LEI" userId="03ec4e8a14db997c" providerId="LiveId" clId="{22665B9E-5430-4E28-9E18-15970C75EE3B}" dt="2022-01-04T07:17:59.946" v="333" actId="478"/>
          <ac:spMkLst>
            <pc:docMk/>
            <pc:sldMk cId="3867295726" sldId="453"/>
            <ac:spMk id="8" creationId="{5FF8E862-7AD0-42B1-89D4-2708DC1E02E7}"/>
          </ac:spMkLst>
        </pc:spChg>
        <pc:picChg chg="add mod">
          <ac:chgData name="ZHOU LEI" userId="03ec4e8a14db997c" providerId="LiveId" clId="{22665B9E-5430-4E28-9E18-15970C75EE3B}" dt="2022-01-04T07:19:20.127" v="352" actId="1036"/>
          <ac:picMkLst>
            <pc:docMk/>
            <pc:sldMk cId="3867295726" sldId="453"/>
            <ac:picMk id="3" creationId="{4A946696-84D5-4100-BC9D-22C06EDEEDB3}"/>
          </ac:picMkLst>
        </pc:picChg>
        <pc:picChg chg="add mod">
          <ac:chgData name="ZHOU LEI" userId="03ec4e8a14db997c" providerId="LiveId" clId="{22665B9E-5430-4E28-9E18-15970C75EE3B}" dt="2022-01-04T07:19:20.127" v="352" actId="1036"/>
          <ac:picMkLst>
            <pc:docMk/>
            <pc:sldMk cId="3867295726" sldId="453"/>
            <ac:picMk id="5" creationId="{2DA183FB-F8F1-437E-A933-C13950BBA54F}"/>
          </ac:picMkLst>
        </pc:picChg>
        <pc:picChg chg="del">
          <ac:chgData name="ZHOU LEI" userId="03ec4e8a14db997c" providerId="LiveId" clId="{22665B9E-5430-4E28-9E18-15970C75EE3B}" dt="2022-01-04T07:17:59.946" v="333" actId="478"/>
          <ac:picMkLst>
            <pc:docMk/>
            <pc:sldMk cId="3867295726" sldId="453"/>
            <ac:picMk id="6" creationId="{C8A6360B-E19D-4450-8AFA-311DCFAF540B}"/>
          </ac:picMkLst>
        </pc:picChg>
      </pc:sldChg>
    </pc:docChg>
  </pc:docChgLst>
  <pc:docChgLst>
    <pc:chgData name="ZHOU LEI" userId="03ec4e8a14db997c" providerId="LiveId" clId="{CDD53DEE-4EA6-468F-B916-9187A6CD26A9}"/>
    <pc:docChg chg="undo custSel addSld delSld modSld sldOrd">
      <pc:chgData name="ZHOU LEI" userId="03ec4e8a14db997c" providerId="LiveId" clId="{CDD53DEE-4EA6-468F-B916-9187A6CD26A9}" dt="2022-01-11T16:00:32.872" v="1030" actId="1037"/>
      <pc:docMkLst>
        <pc:docMk/>
      </pc:docMkLst>
      <pc:sldChg chg="modSp mod">
        <pc:chgData name="ZHOU LEI" userId="03ec4e8a14db997c" providerId="LiveId" clId="{CDD53DEE-4EA6-468F-B916-9187A6CD26A9}" dt="2021-12-19T15:00:19.951" v="48" actId="948"/>
        <pc:sldMkLst>
          <pc:docMk/>
          <pc:sldMk cId="2985926940" sldId="373"/>
        </pc:sldMkLst>
        <pc:spChg chg="mod">
          <ac:chgData name="ZHOU LEI" userId="03ec4e8a14db997c" providerId="LiveId" clId="{CDD53DEE-4EA6-468F-B916-9187A6CD26A9}" dt="2021-12-19T15:00:19.951" v="48" actId="948"/>
          <ac:spMkLst>
            <pc:docMk/>
            <pc:sldMk cId="2985926940" sldId="373"/>
            <ac:spMk id="5" creationId="{566C25D0-ADF2-45AE-AE93-A8F695081708}"/>
          </ac:spMkLst>
        </pc:spChg>
      </pc:sldChg>
      <pc:sldChg chg="addSp delSp modSp mod">
        <pc:chgData name="ZHOU LEI" userId="03ec4e8a14db997c" providerId="LiveId" clId="{CDD53DEE-4EA6-468F-B916-9187A6CD26A9}" dt="2021-12-19T15:03:47.368" v="78" actId="1036"/>
        <pc:sldMkLst>
          <pc:docMk/>
          <pc:sldMk cId="1455488487" sldId="410"/>
        </pc:sldMkLst>
        <pc:spChg chg="mod">
          <ac:chgData name="ZHOU LEI" userId="03ec4e8a14db997c" providerId="LiveId" clId="{CDD53DEE-4EA6-468F-B916-9187A6CD26A9}" dt="2021-12-19T15:00:45.803" v="55"/>
          <ac:spMkLst>
            <pc:docMk/>
            <pc:sldMk cId="1455488487" sldId="410"/>
            <ac:spMk id="7" creationId="{AD52046F-2318-44C2-85BB-5F52D9E9DA05}"/>
          </ac:spMkLst>
        </pc:spChg>
        <pc:picChg chg="add mod">
          <ac:chgData name="ZHOU LEI" userId="03ec4e8a14db997c" providerId="LiveId" clId="{CDD53DEE-4EA6-468F-B916-9187A6CD26A9}" dt="2021-12-19T15:03:47.368" v="78" actId="1036"/>
          <ac:picMkLst>
            <pc:docMk/>
            <pc:sldMk cId="1455488487" sldId="410"/>
            <ac:picMk id="3" creationId="{904EC514-9828-4365-A2A7-304260C35ABF}"/>
          </ac:picMkLst>
        </pc:picChg>
        <pc:picChg chg="del">
          <ac:chgData name="ZHOU LEI" userId="03ec4e8a14db997c" providerId="LiveId" clId="{CDD53DEE-4EA6-468F-B916-9187A6CD26A9}" dt="2021-12-19T15:00:48.459" v="56" actId="478"/>
          <ac:picMkLst>
            <pc:docMk/>
            <pc:sldMk cId="1455488487" sldId="410"/>
            <ac:picMk id="4" creationId="{82E79C0D-B0D7-481A-8BBE-1554AE1BB817}"/>
          </ac:picMkLst>
        </pc:picChg>
        <pc:picChg chg="add mod">
          <ac:chgData name="ZHOU LEI" userId="03ec4e8a14db997c" providerId="LiveId" clId="{CDD53DEE-4EA6-468F-B916-9187A6CD26A9}" dt="2021-12-19T15:03:44.853" v="67" actId="1076"/>
          <ac:picMkLst>
            <pc:docMk/>
            <pc:sldMk cId="1455488487" sldId="410"/>
            <ac:picMk id="6" creationId="{F872785F-466A-4C19-AB7B-5E3C5A85C4D8}"/>
          </ac:picMkLst>
        </pc:picChg>
        <pc:picChg chg="del">
          <ac:chgData name="ZHOU LEI" userId="03ec4e8a14db997c" providerId="LiveId" clId="{CDD53DEE-4EA6-468F-B916-9187A6CD26A9}" dt="2021-12-19T15:00:48.459" v="56" actId="478"/>
          <ac:picMkLst>
            <pc:docMk/>
            <pc:sldMk cId="1455488487" sldId="410"/>
            <ac:picMk id="8" creationId="{405E27F6-47F2-418F-8469-57EAD315A6AD}"/>
          </ac:picMkLst>
        </pc:picChg>
      </pc:sldChg>
      <pc:sldChg chg="modSp mod">
        <pc:chgData name="ZHOU LEI" userId="03ec4e8a14db997c" providerId="LiveId" clId="{CDD53DEE-4EA6-468F-B916-9187A6CD26A9}" dt="2022-01-08T13:12:27.311" v="939"/>
        <pc:sldMkLst>
          <pc:docMk/>
          <pc:sldMk cId="3101810096" sldId="432"/>
        </pc:sldMkLst>
        <pc:spChg chg="mod">
          <ac:chgData name="ZHOU LEI" userId="03ec4e8a14db997c" providerId="LiveId" clId="{CDD53DEE-4EA6-468F-B916-9187A6CD26A9}" dt="2022-01-08T13:12:27.311" v="939"/>
          <ac:spMkLst>
            <pc:docMk/>
            <pc:sldMk cId="3101810096" sldId="432"/>
            <ac:spMk id="6" creationId="{9C0855BC-E05C-4E77-BCE7-F28103A7187C}"/>
          </ac:spMkLst>
        </pc:spChg>
      </pc:sldChg>
      <pc:sldChg chg="addSp delSp modSp add mod">
        <pc:chgData name="ZHOU LEI" userId="03ec4e8a14db997c" providerId="LiveId" clId="{CDD53DEE-4EA6-468F-B916-9187A6CD26A9}" dt="2021-12-19T15:23:48.044" v="125" actId="1076"/>
        <pc:sldMkLst>
          <pc:docMk/>
          <pc:sldMk cId="864197786" sldId="433"/>
        </pc:sldMkLst>
        <pc:spChg chg="add mod">
          <ac:chgData name="ZHOU LEI" userId="03ec4e8a14db997c" providerId="LiveId" clId="{CDD53DEE-4EA6-468F-B916-9187A6CD26A9}" dt="2021-12-19T15:19:21.834" v="112" actId="14100"/>
          <ac:spMkLst>
            <pc:docMk/>
            <pc:sldMk cId="864197786" sldId="433"/>
            <ac:spMk id="9" creationId="{58453F80-80FC-4E78-B17B-B0DDBD3DD8A1}"/>
          </ac:spMkLst>
        </pc:spChg>
        <pc:picChg chg="del">
          <ac:chgData name="ZHOU LEI" userId="03ec4e8a14db997c" providerId="LiveId" clId="{CDD53DEE-4EA6-468F-B916-9187A6CD26A9}" dt="2021-12-19T15:16:00.030" v="80" actId="478"/>
          <ac:picMkLst>
            <pc:docMk/>
            <pc:sldMk cId="864197786" sldId="433"/>
            <ac:picMk id="3" creationId="{904EC514-9828-4365-A2A7-304260C35ABF}"/>
          </ac:picMkLst>
        </pc:picChg>
        <pc:picChg chg="add mod">
          <ac:chgData name="ZHOU LEI" userId="03ec4e8a14db997c" providerId="LiveId" clId="{CDD53DEE-4EA6-468F-B916-9187A6CD26A9}" dt="2021-12-19T15:16:07.466" v="84" actId="1076"/>
          <ac:picMkLst>
            <pc:docMk/>
            <pc:sldMk cId="864197786" sldId="433"/>
            <ac:picMk id="4" creationId="{80E45F9C-2778-4E32-BC47-741B63ED837E}"/>
          </ac:picMkLst>
        </pc:picChg>
        <pc:picChg chg="del">
          <ac:chgData name="ZHOU LEI" userId="03ec4e8a14db997c" providerId="LiveId" clId="{CDD53DEE-4EA6-468F-B916-9187A6CD26A9}" dt="2021-12-19T15:16:00.030" v="80" actId="478"/>
          <ac:picMkLst>
            <pc:docMk/>
            <pc:sldMk cId="864197786" sldId="433"/>
            <ac:picMk id="6" creationId="{F872785F-466A-4C19-AB7B-5E3C5A85C4D8}"/>
          </ac:picMkLst>
        </pc:picChg>
        <pc:picChg chg="add del mod">
          <ac:chgData name="ZHOU LEI" userId="03ec4e8a14db997c" providerId="LiveId" clId="{CDD53DEE-4EA6-468F-B916-9187A6CD26A9}" dt="2021-12-19T15:19:52.784" v="115" actId="21"/>
          <ac:picMkLst>
            <pc:docMk/>
            <pc:sldMk cId="864197786" sldId="433"/>
            <ac:picMk id="11" creationId="{042CF039-7C89-4298-9AE7-2540264C2636}"/>
          </ac:picMkLst>
        </pc:picChg>
        <pc:picChg chg="add mod">
          <ac:chgData name="ZHOU LEI" userId="03ec4e8a14db997c" providerId="LiveId" clId="{CDD53DEE-4EA6-468F-B916-9187A6CD26A9}" dt="2021-12-19T15:23:48.044" v="125" actId="1076"/>
          <ac:picMkLst>
            <pc:docMk/>
            <pc:sldMk cId="864197786" sldId="433"/>
            <ac:picMk id="13" creationId="{52E2B213-1D73-40B8-B950-11BDD54CDBFE}"/>
          </ac:picMkLst>
        </pc:picChg>
        <pc:cxnChg chg="add mod">
          <ac:chgData name="ZHOU LEI" userId="03ec4e8a14db997c" providerId="LiveId" clId="{CDD53DEE-4EA6-468F-B916-9187A6CD26A9}" dt="2021-12-19T15:17:20.767" v="88" actId="1582"/>
          <ac:cxnSpMkLst>
            <pc:docMk/>
            <pc:sldMk cId="864197786" sldId="433"/>
            <ac:cxnSpMk id="8" creationId="{9FB7DE1A-7036-428A-B12A-8D1F0C732E38}"/>
          </ac:cxnSpMkLst>
        </pc:cxn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426152840" sldId="433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69482928" sldId="434"/>
        </pc:sldMkLst>
      </pc:sldChg>
      <pc:sldChg chg="addSp delSp modSp add mod">
        <pc:chgData name="ZHOU LEI" userId="03ec4e8a14db997c" providerId="LiveId" clId="{CDD53DEE-4EA6-468F-B916-9187A6CD26A9}" dt="2021-12-19T15:20:09.500" v="121" actId="1076"/>
        <pc:sldMkLst>
          <pc:docMk/>
          <pc:sldMk cId="2669821229" sldId="434"/>
        </pc:sldMkLst>
        <pc:spChg chg="del">
          <ac:chgData name="ZHOU LEI" userId="03ec4e8a14db997c" providerId="LiveId" clId="{CDD53DEE-4EA6-468F-B916-9187A6CD26A9}" dt="2021-12-19T15:20:00.064" v="117" actId="478"/>
          <ac:spMkLst>
            <pc:docMk/>
            <pc:sldMk cId="2669821229" sldId="434"/>
            <ac:spMk id="9" creationId="{58453F80-80FC-4E78-B17B-B0DDBD3DD8A1}"/>
          </ac:spMkLst>
        </pc:spChg>
        <pc:picChg chg="del">
          <ac:chgData name="ZHOU LEI" userId="03ec4e8a14db997c" providerId="LiveId" clId="{CDD53DEE-4EA6-468F-B916-9187A6CD26A9}" dt="2021-12-19T15:20:00.064" v="117" actId="478"/>
          <ac:picMkLst>
            <pc:docMk/>
            <pc:sldMk cId="2669821229" sldId="434"/>
            <ac:picMk id="4" creationId="{80E45F9C-2778-4E32-BC47-741B63ED837E}"/>
          </ac:picMkLst>
        </pc:picChg>
        <pc:picChg chg="add mod">
          <ac:chgData name="ZHOU LEI" userId="03ec4e8a14db997c" providerId="LiveId" clId="{CDD53DEE-4EA6-468F-B916-9187A6CD26A9}" dt="2021-12-19T15:20:09.500" v="121" actId="1076"/>
          <ac:picMkLst>
            <pc:docMk/>
            <pc:sldMk cId="2669821229" sldId="434"/>
            <ac:picMk id="6" creationId="{793A683F-5070-493E-B999-58920EDE3F59}"/>
          </ac:picMkLst>
        </pc:picChg>
        <pc:cxnChg chg="del">
          <ac:chgData name="ZHOU LEI" userId="03ec4e8a14db997c" providerId="LiveId" clId="{CDD53DEE-4EA6-468F-B916-9187A6CD26A9}" dt="2021-12-19T15:20:00.064" v="117" actId="478"/>
          <ac:cxnSpMkLst>
            <pc:docMk/>
            <pc:sldMk cId="2669821229" sldId="434"/>
            <ac:cxnSpMk id="8" creationId="{9FB7DE1A-7036-428A-B12A-8D1F0C732E38}"/>
          </ac:cxnSpMkLst>
        </pc:cxnChg>
      </pc:sldChg>
      <pc:sldChg chg="addSp delSp modSp add mod">
        <pc:chgData name="ZHOU LEI" userId="03ec4e8a14db997c" providerId="LiveId" clId="{CDD53DEE-4EA6-468F-B916-9187A6CD26A9}" dt="2021-12-19T15:25:08.244" v="135" actId="1076"/>
        <pc:sldMkLst>
          <pc:docMk/>
          <pc:sldMk cId="1942831645" sldId="435"/>
        </pc:sldMkLst>
        <pc:spChg chg="del">
          <ac:chgData name="ZHOU LEI" userId="03ec4e8a14db997c" providerId="LiveId" clId="{CDD53DEE-4EA6-468F-B916-9187A6CD26A9}" dt="2021-12-19T15:24:29.644" v="127" actId="478"/>
          <ac:spMkLst>
            <pc:docMk/>
            <pc:sldMk cId="1942831645" sldId="435"/>
            <ac:spMk id="9" creationId="{58453F80-80FC-4E78-B17B-B0DDBD3DD8A1}"/>
          </ac:spMkLst>
        </pc:spChg>
        <pc:picChg chg="add mod">
          <ac:chgData name="ZHOU LEI" userId="03ec4e8a14db997c" providerId="LiveId" clId="{CDD53DEE-4EA6-468F-B916-9187A6CD26A9}" dt="2021-12-19T15:25:08.244" v="135" actId="1076"/>
          <ac:picMkLst>
            <pc:docMk/>
            <pc:sldMk cId="1942831645" sldId="435"/>
            <ac:picMk id="3" creationId="{B07BA825-FF30-45B2-AAF8-6C6CF0FFEE3A}"/>
          </ac:picMkLst>
        </pc:picChg>
        <pc:picChg chg="del">
          <ac:chgData name="ZHOU LEI" userId="03ec4e8a14db997c" providerId="LiveId" clId="{CDD53DEE-4EA6-468F-B916-9187A6CD26A9}" dt="2021-12-19T15:24:29.644" v="127" actId="478"/>
          <ac:picMkLst>
            <pc:docMk/>
            <pc:sldMk cId="1942831645" sldId="435"/>
            <ac:picMk id="4" creationId="{80E45F9C-2778-4E32-BC47-741B63ED837E}"/>
          </ac:picMkLst>
        </pc:picChg>
        <pc:picChg chg="del">
          <ac:chgData name="ZHOU LEI" userId="03ec4e8a14db997c" providerId="LiveId" clId="{CDD53DEE-4EA6-468F-B916-9187A6CD26A9}" dt="2021-12-19T15:24:29.644" v="127" actId="478"/>
          <ac:picMkLst>
            <pc:docMk/>
            <pc:sldMk cId="1942831645" sldId="435"/>
            <ac:picMk id="13" creationId="{52E2B213-1D73-40B8-B950-11BDD54CDBFE}"/>
          </ac:picMkLst>
        </pc:picChg>
        <pc:cxnChg chg="del">
          <ac:chgData name="ZHOU LEI" userId="03ec4e8a14db997c" providerId="LiveId" clId="{CDD53DEE-4EA6-468F-B916-9187A6CD26A9}" dt="2021-12-19T15:24:32.518" v="128" actId="478"/>
          <ac:cxnSpMkLst>
            <pc:docMk/>
            <pc:sldMk cId="1942831645" sldId="435"/>
            <ac:cxnSpMk id="8" creationId="{9FB7DE1A-7036-428A-B12A-8D1F0C732E38}"/>
          </ac:cxnSpMkLst>
        </pc:cxn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4280624060" sldId="435"/>
        </pc:sldMkLst>
      </pc:sldChg>
      <pc:sldChg chg="addSp delSp modSp add mod">
        <pc:chgData name="ZHOU LEI" userId="03ec4e8a14db997c" providerId="LiveId" clId="{CDD53DEE-4EA6-468F-B916-9187A6CD26A9}" dt="2021-12-23T15:47:45.594" v="166" actId="1035"/>
        <pc:sldMkLst>
          <pc:docMk/>
          <pc:sldMk cId="1249533238" sldId="436"/>
        </pc:sldMkLst>
        <pc:spChg chg="mod">
          <ac:chgData name="ZHOU LEI" userId="03ec4e8a14db997c" providerId="LiveId" clId="{CDD53DEE-4EA6-468F-B916-9187A6CD26A9}" dt="2021-12-19T15:35:24.601" v="142"/>
          <ac:spMkLst>
            <pc:docMk/>
            <pc:sldMk cId="1249533238" sldId="436"/>
            <ac:spMk id="7" creationId="{AD52046F-2318-44C2-85BB-5F52D9E9DA05}"/>
          </ac:spMkLst>
        </pc:spChg>
        <pc:picChg chg="add del mod">
          <ac:chgData name="ZHOU LEI" userId="03ec4e8a14db997c" providerId="LiveId" clId="{CDD53DEE-4EA6-468F-B916-9187A6CD26A9}" dt="2021-12-23T15:25:01.680" v="148" actId="478"/>
          <ac:picMkLst>
            <pc:docMk/>
            <pc:sldMk cId="1249533238" sldId="436"/>
            <ac:picMk id="4" creationId="{F85E3872-D2DC-4D13-A72E-6ED65638CA99}"/>
          </ac:picMkLst>
        </pc:picChg>
        <pc:picChg chg="del">
          <ac:chgData name="ZHOU LEI" userId="03ec4e8a14db997c" providerId="LiveId" clId="{CDD53DEE-4EA6-468F-B916-9187A6CD26A9}" dt="2021-12-19T15:35:11.588" v="137" actId="478"/>
          <ac:picMkLst>
            <pc:docMk/>
            <pc:sldMk cId="1249533238" sldId="436"/>
            <ac:picMk id="6" creationId="{793A683F-5070-493E-B999-58920EDE3F59}"/>
          </ac:picMkLst>
        </pc:picChg>
        <pc:picChg chg="add mod">
          <ac:chgData name="ZHOU LEI" userId="03ec4e8a14db997c" providerId="LiveId" clId="{CDD53DEE-4EA6-468F-B916-9187A6CD26A9}" dt="2021-12-23T15:47:45.594" v="166" actId="1035"/>
          <ac:picMkLst>
            <pc:docMk/>
            <pc:sldMk cId="1249533238" sldId="436"/>
            <ac:picMk id="8" creationId="{00732AC6-F9F1-4A81-A526-EE2816352068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767423114" sldId="436"/>
        </pc:sldMkLst>
      </pc:sldChg>
      <pc:sldChg chg="addSp delSp modSp add mod">
        <pc:chgData name="ZHOU LEI" userId="03ec4e8a14db997c" providerId="LiveId" clId="{CDD53DEE-4EA6-468F-B916-9187A6CD26A9}" dt="2021-12-27T03:21:06.862" v="188" actId="1076"/>
        <pc:sldMkLst>
          <pc:docMk/>
          <pc:sldMk cId="2214633966" sldId="437"/>
        </pc:sldMkLst>
        <pc:spChg chg="mod">
          <ac:chgData name="ZHOU LEI" userId="03ec4e8a14db997c" providerId="LiveId" clId="{CDD53DEE-4EA6-468F-B916-9187A6CD26A9}" dt="2021-12-23T15:48:51.534" v="184"/>
          <ac:spMkLst>
            <pc:docMk/>
            <pc:sldMk cId="2214633966" sldId="437"/>
            <ac:spMk id="7" creationId="{AD52046F-2318-44C2-85BB-5F52D9E9DA05}"/>
          </ac:spMkLst>
        </pc:spChg>
        <pc:picChg chg="del">
          <ac:chgData name="ZHOU LEI" userId="03ec4e8a14db997c" providerId="LiveId" clId="{CDD53DEE-4EA6-468F-B916-9187A6CD26A9}" dt="2021-12-23T15:48:23.290" v="168" actId="478"/>
          <ac:picMkLst>
            <pc:docMk/>
            <pc:sldMk cId="2214633966" sldId="437"/>
            <ac:picMk id="3" creationId="{11673C3D-4940-4FD4-85DE-B35190CA7D1C}"/>
          </ac:picMkLst>
        </pc:picChg>
        <pc:picChg chg="add mod">
          <ac:chgData name="ZHOU LEI" userId="03ec4e8a14db997c" providerId="LiveId" clId="{CDD53DEE-4EA6-468F-B916-9187A6CD26A9}" dt="2021-12-27T03:21:06.862" v="188" actId="1076"/>
          <ac:picMkLst>
            <pc:docMk/>
            <pc:sldMk cId="2214633966" sldId="437"/>
            <ac:picMk id="3" creationId="{D9DC45EC-F436-48E3-89EC-1D764FF92846}"/>
          </ac:picMkLst>
        </pc:picChg>
        <pc:picChg chg="del">
          <ac:chgData name="ZHOU LEI" userId="03ec4e8a14db997c" providerId="LiveId" clId="{CDD53DEE-4EA6-468F-B916-9187A6CD26A9}" dt="2021-12-23T15:48:23.290" v="168" actId="478"/>
          <ac:picMkLst>
            <pc:docMk/>
            <pc:sldMk cId="2214633966" sldId="437"/>
            <ac:picMk id="5" creationId="{9AEF94FC-359C-417F-889E-7749C497FAF7}"/>
          </ac:picMkLst>
        </pc:picChg>
        <pc:picChg chg="del">
          <ac:chgData name="ZHOU LEI" userId="03ec4e8a14db997c" providerId="LiveId" clId="{CDD53DEE-4EA6-468F-B916-9187A6CD26A9}" dt="2021-12-23T15:48:23.290" v="168" actId="478"/>
          <ac:picMkLst>
            <pc:docMk/>
            <pc:sldMk cId="2214633966" sldId="437"/>
            <ac:picMk id="8" creationId="{00732AC6-F9F1-4A81-A526-EE2816352068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124172540" sldId="437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574372669" sldId="438"/>
        </pc:sldMkLst>
      </pc:sldChg>
      <pc:sldChg chg="addSp delSp modSp add mod">
        <pc:chgData name="ZHOU LEI" userId="03ec4e8a14db997c" providerId="LiveId" clId="{CDD53DEE-4EA6-468F-B916-9187A6CD26A9}" dt="2021-12-27T03:59:18.908" v="257" actId="20577"/>
        <pc:sldMkLst>
          <pc:docMk/>
          <pc:sldMk cId="908744386" sldId="438"/>
        </pc:sldMkLst>
        <pc:spChg chg="add mod ord">
          <ac:chgData name="ZHOU LEI" userId="03ec4e8a14db997c" providerId="LiveId" clId="{CDD53DEE-4EA6-468F-B916-9187A6CD26A9}" dt="2021-12-27T03:59:18.908" v="257" actId="20577"/>
          <ac:spMkLst>
            <pc:docMk/>
            <pc:sldMk cId="908744386" sldId="438"/>
            <ac:spMk id="5" creationId="{022532C2-FBBB-4ABA-B7C5-37DE7307DC5B}"/>
          </ac:spMkLst>
        </pc:spChg>
        <pc:picChg chg="del">
          <ac:chgData name="ZHOU LEI" userId="03ec4e8a14db997c" providerId="LiveId" clId="{CDD53DEE-4EA6-468F-B916-9187A6CD26A9}" dt="2021-12-27T03:21:21.081" v="190" actId="478"/>
          <ac:picMkLst>
            <pc:docMk/>
            <pc:sldMk cId="908744386" sldId="438"/>
            <ac:picMk id="3" creationId="{D9DC45EC-F436-48E3-89EC-1D764FF92846}"/>
          </ac:picMkLst>
        </pc:picChg>
        <pc:picChg chg="add mod">
          <ac:chgData name="ZHOU LEI" userId="03ec4e8a14db997c" providerId="LiveId" clId="{CDD53DEE-4EA6-468F-B916-9187A6CD26A9}" dt="2021-12-27T03:22:27.615" v="196" actId="1076"/>
          <ac:picMkLst>
            <pc:docMk/>
            <pc:sldMk cId="908744386" sldId="438"/>
            <ac:picMk id="4" creationId="{2F9C6914-124B-45B8-B545-F3EBD60DC934}"/>
          </ac:picMkLst>
        </pc:picChg>
      </pc:sldChg>
      <pc:sldChg chg="addSp delSp modSp add mod">
        <pc:chgData name="ZHOU LEI" userId="03ec4e8a14db997c" providerId="LiveId" clId="{CDD53DEE-4EA6-468F-B916-9187A6CD26A9}" dt="2021-12-27T04:07:17.676" v="273" actId="478"/>
        <pc:sldMkLst>
          <pc:docMk/>
          <pc:sldMk cId="441427858" sldId="439"/>
        </pc:sldMkLst>
        <pc:spChg chg="del">
          <ac:chgData name="ZHOU LEI" userId="03ec4e8a14db997c" providerId="LiveId" clId="{CDD53DEE-4EA6-468F-B916-9187A6CD26A9}" dt="2021-12-27T03:59:34.498" v="259" actId="478"/>
          <ac:spMkLst>
            <pc:docMk/>
            <pc:sldMk cId="441427858" sldId="439"/>
            <ac:spMk id="5" creationId="{022532C2-FBBB-4ABA-B7C5-37DE7307DC5B}"/>
          </ac:spMkLst>
        </pc:spChg>
        <pc:picChg chg="add mod">
          <ac:chgData name="ZHOU LEI" userId="03ec4e8a14db997c" providerId="LiveId" clId="{CDD53DEE-4EA6-468F-B916-9187A6CD26A9}" dt="2021-12-27T04:03:03.658" v="262" actId="14100"/>
          <ac:picMkLst>
            <pc:docMk/>
            <pc:sldMk cId="441427858" sldId="439"/>
            <ac:picMk id="3" creationId="{904837C2-BF8A-42CA-8F52-E39DC134391F}"/>
          </ac:picMkLst>
        </pc:picChg>
        <pc:picChg chg="del">
          <ac:chgData name="ZHOU LEI" userId="03ec4e8a14db997c" providerId="LiveId" clId="{CDD53DEE-4EA6-468F-B916-9187A6CD26A9}" dt="2021-12-27T03:59:34.498" v="259" actId="478"/>
          <ac:picMkLst>
            <pc:docMk/>
            <pc:sldMk cId="441427858" sldId="439"/>
            <ac:picMk id="4" creationId="{2F9C6914-124B-45B8-B545-F3EBD60DC934}"/>
          </ac:picMkLst>
        </pc:picChg>
        <pc:picChg chg="add del mod">
          <ac:chgData name="ZHOU LEI" userId="03ec4e8a14db997c" providerId="LiveId" clId="{CDD53DEE-4EA6-468F-B916-9187A6CD26A9}" dt="2021-12-27T04:07:17.676" v="273" actId="478"/>
          <ac:picMkLst>
            <pc:docMk/>
            <pc:sldMk cId="441427858" sldId="439"/>
            <ac:picMk id="8" creationId="{1AC63801-5B80-45E0-B001-79BDD1027077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706714706" sldId="439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468598357" sldId="440"/>
        </pc:sldMkLst>
      </pc:sldChg>
      <pc:sldChg chg="addSp delSp modSp add mod">
        <pc:chgData name="ZHOU LEI" userId="03ec4e8a14db997c" providerId="LiveId" clId="{CDD53DEE-4EA6-468F-B916-9187A6CD26A9}" dt="2021-12-27T04:05:32.559" v="270" actId="1076"/>
        <pc:sldMkLst>
          <pc:docMk/>
          <pc:sldMk cId="3514847352" sldId="440"/>
        </pc:sldMkLst>
        <pc:picChg chg="del">
          <ac:chgData name="ZHOU LEI" userId="03ec4e8a14db997c" providerId="LiveId" clId="{CDD53DEE-4EA6-468F-B916-9187A6CD26A9}" dt="2021-12-27T04:05:23.477" v="264" actId="478"/>
          <ac:picMkLst>
            <pc:docMk/>
            <pc:sldMk cId="3514847352" sldId="440"/>
            <ac:picMk id="3" creationId="{904837C2-BF8A-42CA-8F52-E39DC134391F}"/>
          </ac:picMkLst>
        </pc:picChg>
        <pc:picChg chg="add mod">
          <ac:chgData name="ZHOU LEI" userId="03ec4e8a14db997c" providerId="LiveId" clId="{CDD53DEE-4EA6-468F-B916-9187A6CD26A9}" dt="2021-12-27T04:05:32.559" v="270" actId="1076"/>
          <ac:picMkLst>
            <pc:docMk/>
            <pc:sldMk cId="3514847352" sldId="440"/>
            <ac:picMk id="4" creationId="{D6B4B8FE-9737-4A02-AB94-4579646D9389}"/>
          </ac:picMkLst>
        </pc:picChg>
      </pc:sldChg>
      <pc:sldChg chg="addSp delSp modSp add mod ord">
        <pc:chgData name="ZHOU LEI" userId="03ec4e8a14db997c" providerId="LiveId" clId="{CDD53DEE-4EA6-468F-B916-9187A6CD26A9}" dt="2021-12-27T04:10:34.892" v="331"/>
        <pc:sldMkLst>
          <pc:docMk/>
          <pc:sldMk cId="370065310" sldId="441"/>
        </pc:sldMkLst>
        <pc:spChg chg="add mod">
          <ac:chgData name="ZHOU LEI" userId="03ec4e8a14db997c" providerId="LiveId" clId="{CDD53DEE-4EA6-468F-B916-9187A6CD26A9}" dt="2021-12-27T04:10:00.694" v="329"/>
          <ac:spMkLst>
            <pc:docMk/>
            <pc:sldMk cId="370065310" sldId="441"/>
            <ac:spMk id="8" creationId="{6E086FB8-E5CB-4907-A9F5-0AC573397A36}"/>
          </ac:spMkLst>
        </pc:spChg>
        <pc:picChg chg="add del">
          <ac:chgData name="ZHOU LEI" userId="03ec4e8a14db997c" providerId="LiveId" clId="{CDD53DEE-4EA6-468F-B916-9187A6CD26A9}" dt="2021-12-27T04:07:33.749" v="277" actId="478"/>
          <ac:picMkLst>
            <pc:docMk/>
            <pc:sldMk cId="370065310" sldId="441"/>
            <ac:picMk id="3" creationId="{B35BAADF-F922-4496-8524-357AE110C571}"/>
          </ac:picMkLst>
        </pc:picChg>
        <pc:picChg chg="del">
          <ac:chgData name="ZHOU LEI" userId="03ec4e8a14db997c" providerId="LiveId" clId="{CDD53DEE-4EA6-468F-B916-9187A6CD26A9}" dt="2021-12-27T04:07:28.696" v="275" actId="478"/>
          <ac:picMkLst>
            <pc:docMk/>
            <pc:sldMk cId="370065310" sldId="441"/>
            <ac:picMk id="4" creationId="{D6B4B8FE-9737-4A02-AB94-4579646D9389}"/>
          </ac:picMkLst>
        </pc:picChg>
        <pc:picChg chg="add mod">
          <ac:chgData name="ZHOU LEI" userId="03ec4e8a14db997c" providerId="LiveId" clId="{CDD53DEE-4EA6-468F-B916-9187A6CD26A9}" dt="2021-12-27T04:07:55.538" v="281" actId="1076"/>
          <ac:picMkLst>
            <pc:docMk/>
            <pc:sldMk cId="370065310" sldId="441"/>
            <ac:picMk id="6" creationId="{6DA89D96-047E-48CF-983C-85F3B4C9A479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902956965" sldId="441"/>
        </pc:sldMkLst>
      </pc:sldChg>
      <pc:sldChg chg="addSp delSp modSp add mod">
        <pc:chgData name="ZHOU LEI" userId="03ec4e8a14db997c" providerId="LiveId" clId="{CDD53DEE-4EA6-468F-B916-9187A6CD26A9}" dt="2022-01-03T00:38:51.810" v="399"/>
        <pc:sldMkLst>
          <pc:docMk/>
          <pc:sldMk cId="1447630834" sldId="442"/>
        </pc:sldMkLst>
        <pc:spChg chg="add mod">
          <ac:chgData name="ZHOU LEI" userId="03ec4e8a14db997c" providerId="LiveId" clId="{CDD53DEE-4EA6-468F-B916-9187A6CD26A9}" dt="2021-12-27T04:17:05.280" v="390" actId="1076"/>
          <ac:spMkLst>
            <pc:docMk/>
            <pc:sldMk cId="1447630834" sldId="442"/>
            <ac:spMk id="6" creationId="{BA145D00-9801-4A8C-96B6-62F2204803DD}"/>
          </ac:spMkLst>
        </pc:spChg>
        <pc:spChg chg="mod">
          <ac:chgData name="ZHOU LEI" userId="03ec4e8a14db997c" providerId="LiveId" clId="{CDD53DEE-4EA6-468F-B916-9187A6CD26A9}" dt="2022-01-03T00:38:51.810" v="399"/>
          <ac:spMkLst>
            <pc:docMk/>
            <pc:sldMk cId="1447630834" sldId="442"/>
            <ac:spMk id="7" creationId="{AD52046F-2318-44C2-85BB-5F52D9E9DA05}"/>
          </ac:spMkLst>
        </pc:spChg>
        <pc:picChg chg="add mod">
          <ac:chgData name="ZHOU LEI" userId="03ec4e8a14db997c" providerId="LiveId" clId="{CDD53DEE-4EA6-468F-B916-9187A6CD26A9}" dt="2021-12-27T04:17:01.840" v="389" actId="1076"/>
          <ac:picMkLst>
            <pc:docMk/>
            <pc:sldMk cId="1447630834" sldId="442"/>
            <ac:picMk id="3" creationId="{22200413-37F5-44CF-842A-1B7A640D7AFF}"/>
          </ac:picMkLst>
        </pc:picChg>
        <pc:picChg chg="del">
          <ac:chgData name="ZHOU LEI" userId="03ec4e8a14db997c" providerId="LiveId" clId="{CDD53DEE-4EA6-468F-B916-9187A6CD26A9}" dt="2021-12-27T04:10:38.973" v="333" actId="478"/>
          <ac:picMkLst>
            <pc:docMk/>
            <pc:sldMk cId="1447630834" sldId="442"/>
            <ac:picMk id="4" creationId="{D6B4B8FE-9737-4A02-AB94-4579646D9389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874099526" sldId="442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241632843" sldId="443"/>
        </pc:sldMkLst>
      </pc:sldChg>
      <pc:sldChg chg="addSp delSp modSp add mod">
        <pc:chgData name="ZHOU LEI" userId="03ec4e8a14db997c" providerId="LiveId" clId="{CDD53DEE-4EA6-468F-B916-9187A6CD26A9}" dt="2022-01-04T01:12:44.650" v="576" actId="20577"/>
        <pc:sldMkLst>
          <pc:docMk/>
          <pc:sldMk cId="2420618409" sldId="443"/>
        </pc:sldMkLst>
        <pc:spChg chg="add mod">
          <ac:chgData name="ZHOU LEI" userId="03ec4e8a14db997c" providerId="LiveId" clId="{CDD53DEE-4EA6-468F-B916-9187A6CD26A9}" dt="2022-01-04T01:12:44.650" v="576" actId="20577"/>
          <ac:spMkLst>
            <pc:docMk/>
            <pc:sldMk cId="2420618409" sldId="443"/>
            <ac:spMk id="2" creationId="{6827A379-6FD7-425E-B1F8-6B3F95576B76}"/>
          </ac:spMkLst>
        </pc:spChg>
        <pc:spChg chg="del">
          <ac:chgData name="ZHOU LEI" userId="03ec4e8a14db997c" providerId="LiveId" clId="{CDD53DEE-4EA6-468F-B916-9187A6CD26A9}" dt="2022-01-03T00:39:10.901" v="415" actId="478"/>
          <ac:spMkLst>
            <pc:docMk/>
            <pc:sldMk cId="2420618409" sldId="443"/>
            <ac:spMk id="6" creationId="{BA145D00-9801-4A8C-96B6-62F2204803DD}"/>
          </ac:spMkLst>
        </pc:spChg>
        <pc:spChg chg="mod">
          <ac:chgData name="ZHOU LEI" userId="03ec4e8a14db997c" providerId="LiveId" clId="{CDD53DEE-4EA6-468F-B916-9187A6CD26A9}" dt="2022-01-03T00:39:08.243" v="414"/>
          <ac:spMkLst>
            <pc:docMk/>
            <pc:sldMk cId="2420618409" sldId="443"/>
            <ac:spMk id="7" creationId="{AD52046F-2318-44C2-85BB-5F52D9E9DA05}"/>
          </ac:spMkLst>
        </pc:spChg>
        <pc:spChg chg="add mod">
          <ac:chgData name="ZHOU LEI" userId="03ec4e8a14db997c" providerId="LiveId" clId="{CDD53DEE-4EA6-468F-B916-9187A6CD26A9}" dt="2022-01-04T01:05:51.409" v="552" actId="1076"/>
          <ac:spMkLst>
            <pc:docMk/>
            <pc:sldMk cId="2420618409" sldId="443"/>
            <ac:spMk id="11" creationId="{FBE4B51E-FA69-4AB1-9D3D-D952F09787B0}"/>
          </ac:spMkLst>
        </pc:spChg>
        <pc:picChg chg="del">
          <ac:chgData name="ZHOU LEI" userId="03ec4e8a14db997c" providerId="LiveId" clId="{CDD53DEE-4EA6-468F-B916-9187A6CD26A9}" dt="2022-01-03T00:39:13.298" v="416" actId="478"/>
          <ac:picMkLst>
            <pc:docMk/>
            <pc:sldMk cId="2420618409" sldId="443"/>
            <ac:picMk id="3" creationId="{22200413-37F5-44CF-842A-1B7A640D7AFF}"/>
          </ac:picMkLst>
        </pc:picChg>
        <pc:picChg chg="add mod">
          <ac:chgData name="ZHOU LEI" userId="03ec4e8a14db997c" providerId="LiveId" clId="{CDD53DEE-4EA6-468F-B916-9187A6CD26A9}" dt="2022-01-03T00:39:50.013" v="418" actId="1076"/>
          <ac:picMkLst>
            <pc:docMk/>
            <pc:sldMk cId="2420618409" sldId="443"/>
            <ac:picMk id="4" creationId="{4BF02CA0-1F97-426B-9541-AB7063D10F9A}"/>
          </ac:picMkLst>
        </pc:picChg>
        <pc:picChg chg="add del mod modCrop">
          <ac:chgData name="ZHOU LEI" userId="03ec4e8a14db997c" providerId="LiveId" clId="{CDD53DEE-4EA6-468F-B916-9187A6CD26A9}" dt="2022-01-03T00:49:27.995" v="487" actId="478"/>
          <ac:picMkLst>
            <pc:docMk/>
            <pc:sldMk cId="2420618409" sldId="443"/>
            <ac:picMk id="10" creationId="{D385784B-B280-4F16-A05C-B994AEB80A7D}"/>
          </ac:picMkLst>
        </pc:picChg>
        <pc:cxnChg chg="add mod">
          <ac:chgData name="ZHOU LEI" userId="03ec4e8a14db997c" providerId="LiveId" clId="{CDD53DEE-4EA6-468F-B916-9187A6CD26A9}" dt="2022-01-03T00:40:18.054" v="424" actId="1037"/>
          <ac:cxnSpMkLst>
            <pc:docMk/>
            <pc:sldMk cId="2420618409" sldId="443"/>
            <ac:cxnSpMk id="8" creationId="{87B60D4A-58A2-4DB4-B4E8-F0C06835B4A6}"/>
          </ac:cxnSpMkLst>
        </pc:cxnChg>
      </pc:sldChg>
      <pc:sldChg chg="delSp modSp add mod">
        <pc:chgData name="ZHOU LEI" userId="03ec4e8a14db997c" providerId="LiveId" clId="{CDD53DEE-4EA6-468F-B916-9187A6CD26A9}" dt="2022-01-04T01:10:40.403" v="557" actId="1076"/>
        <pc:sldMkLst>
          <pc:docMk/>
          <pc:sldMk cId="291516407" sldId="444"/>
        </pc:sldMkLst>
        <pc:spChg chg="del">
          <ac:chgData name="ZHOU LEI" userId="03ec4e8a14db997c" providerId="LiveId" clId="{CDD53DEE-4EA6-468F-B916-9187A6CD26A9}" dt="2022-01-04T01:10:26.590" v="553" actId="478"/>
          <ac:spMkLst>
            <pc:docMk/>
            <pc:sldMk cId="291516407" sldId="444"/>
            <ac:spMk id="11" creationId="{FBE4B51E-FA69-4AB1-9D3D-D952F09787B0}"/>
          </ac:spMkLst>
        </pc:spChg>
        <pc:picChg chg="del">
          <ac:chgData name="ZHOU LEI" userId="03ec4e8a14db997c" providerId="LiveId" clId="{CDD53DEE-4EA6-468F-B916-9187A6CD26A9}" dt="2022-01-04T01:10:26.590" v="553" actId="478"/>
          <ac:picMkLst>
            <pc:docMk/>
            <pc:sldMk cId="291516407" sldId="444"/>
            <ac:picMk id="4" creationId="{4BF02CA0-1F97-426B-9541-AB7063D10F9A}"/>
          </ac:picMkLst>
        </pc:picChg>
        <pc:picChg chg="mod modCrop">
          <ac:chgData name="ZHOU LEI" userId="03ec4e8a14db997c" providerId="LiveId" clId="{CDD53DEE-4EA6-468F-B916-9187A6CD26A9}" dt="2022-01-04T01:10:40.403" v="557" actId="1076"/>
          <ac:picMkLst>
            <pc:docMk/>
            <pc:sldMk cId="291516407" sldId="444"/>
            <ac:picMk id="10" creationId="{D385784B-B280-4F16-A05C-B994AEB80A7D}"/>
          </ac:picMkLst>
        </pc:picChg>
        <pc:cxnChg chg="del">
          <ac:chgData name="ZHOU LEI" userId="03ec4e8a14db997c" providerId="LiveId" clId="{CDD53DEE-4EA6-468F-B916-9187A6CD26A9}" dt="2022-01-04T01:10:28.574" v="554" actId="478"/>
          <ac:cxnSpMkLst>
            <pc:docMk/>
            <pc:sldMk cId="291516407" sldId="444"/>
            <ac:cxnSpMk id="8" creationId="{87B60D4A-58A2-4DB4-B4E8-F0C06835B4A6}"/>
          </ac:cxnSpMkLst>
        </pc:cxn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668411397" sldId="444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923844592" sldId="445"/>
        </pc:sldMkLst>
      </pc:sldChg>
      <pc:sldChg chg="addSp delSp modSp add mod">
        <pc:chgData name="ZHOU LEI" userId="03ec4e8a14db997c" providerId="LiveId" clId="{CDD53DEE-4EA6-468F-B916-9187A6CD26A9}" dt="2022-01-04T01:12:36.793" v="568" actId="1076"/>
        <pc:sldMkLst>
          <pc:docMk/>
          <pc:sldMk cId="3566007826" sldId="445"/>
        </pc:sldMkLst>
        <pc:spChg chg="add mod">
          <ac:chgData name="ZHOU LEI" userId="03ec4e8a14db997c" providerId="LiveId" clId="{CDD53DEE-4EA6-468F-B916-9187A6CD26A9}" dt="2022-01-04T01:12:36.793" v="568" actId="1076"/>
          <ac:spMkLst>
            <pc:docMk/>
            <pc:sldMk cId="3566007826" sldId="445"/>
            <ac:spMk id="6" creationId="{B67C7288-721E-411E-9A52-005541D8215E}"/>
          </ac:spMkLst>
        </pc:spChg>
        <pc:picChg chg="add mod">
          <ac:chgData name="ZHOU LEI" userId="03ec4e8a14db997c" providerId="LiveId" clId="{CDD53DEE-4EA6-468F-B916-9187A6CD26A9}" dt="2022-01-04T01:11:39.273" v="564" actId="1076"/>
          <ac:picMkLst>
            <pc:docMk/>
            <pc:sldMk cId="3566007826" sldId="445"/>
            <ac:picMk id="3" creationId="{029110BE-F226-4872-952A-B5F137918619}"/>
          </ac:picMkLst>
        </pc:picChg>
        <pc:picChg chg="del">
          <ac:chgData name="ZHOU LEI" userId="03ec4e8a14db997c" providerId="LiveId" clId="{CDD53DEE-4EA6-468F-B916-9187A6CD26A9}" dt="2022-01-04T01:11:25.622" v="559" actId="478"/>
          <ac:picMkLst>
            <pc:docMk/>
            <pc:sldMk cId="3566007826" sldId="445"/>
            <ac:picMk id="10" creationId="{D385784B-B280-4F16-A05C-B994AEB80A7D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131577781" sldId="446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761606632" sldId="447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645889320" sldId="448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433677830" sldId="449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360003973" sldId="450"/>
        </pc:sldMkLst>
      </pc:sldChg>
      <pc:sldChg chg="modSp mod ord">
        <pc:chgData name="ZHOU LEI" userId="03ec4e8a14db997c" providerId="LiveId" clId="{CDD53DEE-4EA6-468F-B916-9187A6CD26A9}" dt="2022-01-08T11:42:16.709" v="634" actId="1076"/>
        <pc:sldMkLst>
          <pc:docMk/>
          <pc:sldMk cId="2702481925" sldId="451"/>
        </pc:sldMkLst>
        <pc:spChg chg="mod">
          <ac:chgData name="ZHOU LEI" userId="03ec4e8a14db997c" providerId="LiveId" clId="{CDD53DEE-4EA6-468F-B916-9187A6CD26A9}" dt="2022-01-08T11:42:08.173" v="632"/>
          <ac:spMkLst>
            <pc:docMk/>
            <pc:sldMk cId="2702481925" sldId="451"/>
            <ac:spMk id="7" creationId="{AD52046F-2318-44C2-85BB-5F52D9E9DA05}"/>
          </ac:spMkLst>
        </pc:spChg>
        <pc:picChg chg="mod">
          <ac:chgData name="ZHOU LEI" userId="03ec4e8a14db997c" providerId="LiveId" clId="{CDD53DEE-4EA6-468F-B916-9187A6CD26A9}" dt="2022-01-08T11:42:16.709" v="634" actId="1076"/>
          <ac:picMkLst>
            <pc:docMk/>
            <pc:sldMk cId="2702481925" sldId="451"/>
            <ac:picMk id="3" creationId="{89A0424F-E2AA-4399-96DE-DADF09512F24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736348750" sldId="451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417693130" sldId="452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952544564" sldId="453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30288392" sldId="454"/>
        </pc:sldMkLst>
      </pc:sldChg>
      <pc:sldChg chg="addSp delSp modSp add mod">
        <pc:chgData name="ZHOU LEI" userId="03ec4e8a14db997c" providerId="LiveId" clId="{CDD53DEE-4EA6-468F-B916-9187A6CD26A9}" dt="2022-01-08T11:39:10.190" v="616" actId="1076"/>
        <pc:sldMkLst>
          <pc:docMk/>
          <pc:sldMk cId="2438023601" sldId="454"/>
        </pc:sldMkLst>
        <pc:spChg chg="mod">
          <ac:chgData name="ZHOU LEI" userId="03ec4e8a14db997c" providerId="LiveId" clId="{CDD53DEE-4EA6-468F-B916-9187A6CD26A9}" dt="2022-01-08T11:27:25.485" v="588" actId="20577"/>
          <ac:spMkLst>
            <pc:docMk/>
            <pc:sldMk cId="2438023601" sldId="454"/>
            <ac:spMk id="7" creationId="{AD52046F-2318-44C2-85BB-5F52D9E9DA05}"/>
          </ac:spMkLst>
        </pc:spChg>
        <pc:spChg chg="add del mod">
          <ac:chgData name="ZHOU LEI" userId="03ec4e8a14db997c" providerId="LiveId" clId="{CDD53DEE-4EA6-468F-B916-9187A6CD26A9}" dt="2022-01-08T11:39:02.777" v="614" actId="478"/>
          <ac:spMkLst>
            <pc:docMk/>
            <pc:sldMk cId="2438023601" sldId="454"/>
            <ac:spMk id="8" creationId="{9096A2A1-6428-42F9-A2BC-3133060935E6}"/>
          </ac:spMkLst>
        </pc:spChg>
        <pc:spChg chg="add mod">
          <ac:chgData name="ZHOU LEI" userId="03ec4e8a14db997c" providerId="LiveId" clId="{CDD53DEE-4EA6-468F-B916-9187A6CD26A9}" dt="2022-01-08T11:39:05.777" v="615" actId="1076"/>
          <ac:spMkLst>
            <pc:docMk/>
            <pc:sldMk cId="2438023601" sldId="454"/>
            <ac:spMk id="10" creationId="{692C5E99-4931-403C-AE74-AA1D0C8208F0}"/>
          </ac:spMkLst>
        </pc:spChg>
        <pc:picChg chg="del">
          <ac:chgData name="ZHOU LEI" userId="03ec4e8a14db997c" providerId="LiveId" clId="{CDD53DEE-4EA6-468F-B916-9187A6CD26A9}" dt="2022-01-08T11:27:14.028" v="578" actId="478"/>
          <ac:picMkLst>
            <pc:docMk/>
            <pc:sldMk cId="2438023601" sldId="454"/>
            <ac:picMk id="3" creationId="{4A946696-84D5-4100-BC9D-22C06EDEEDB3}"/>
          </ac:picMkLst>
        </pc:picChg>
        <pc:picChg chg="add mod">
          <ac:chgData name="ZHOU LEI" userId="03ec4e8a14db997c" providerId="LiveId" clId="{CDD53DEE-4EA6-468F-B916-9187A6CD26A9}" dt="2022-01-08T11:37:31.612" v="602" actId="1076"/>
          <ac:picMkLst>
            <pc:docMk/>
            <pc:sldMk cId="2438023601" sldId="454"/>
            <ac:picMk id="4" creationId="{C290C531-F8D8-4E0B-B0F1-8CFAE2DF8905}"/>
          </ac:picMkLst>
        </pc:picChg>
        <pc:picChg chg="del">
          <ac:chgData name="ZHOU LEI" userId="03ec4e8a14db997c" providerId="LiveId" clId="{CDD53DEE-4EA6-468F-B916-9187A6CD26A9}" dt="2022-01-08T11:27:14.028" v="578" actId="478"/>
          <ac:picMkLst>
            <pc:docMk/>
            <pc:sldMk cId="2438023601" sldId="454"/>
            <ac:picMk id="5" creationId="{2DA183FB-F8F1-437E-A933-C13950BBA54F}"/>
          </ac:picMkLst>
        </pc:picChg>
        <pc:picChg chg="add mod ord">
          <ac:chgData name="ZHOU LEI" userId="03ec4e8a14db997c" providerId="LiveId" clId="{CDD53DEE-4EA6-468F-B916-9187A6CD26A9}" dt="2022-01-08T11:39:10.190" v="616" actId="1076"/>
          <ac:picMkLst>
            <pc:docMk/>
            <pc:sldMk cId="2438023601" sldId="454"/>
            <ac:picMk id="9" creationId="{ECDF1A8E-84A8-4934-B7B5-8D3A1ECC5E34}"/>
          </ac:picMkLst>
        </pc:picChg>
      </pc:sldChg>
      <pc:sldChg chg="addSp delSp modSp add mod">
        <pc:chgData name="ZHOU LEI" userId="03ec4e8a14db997c" providerId="LiveId" clId="{CDD53DEE-4EA6-468F-B916-9187A6CD26A9}" dt="2022-01-08T11:40:36.380" v="629" actId="1076"/>
        <pc:sldMkLst>
          <pc:docMk/>
          <pc:sldMk cId="1313022864" sldId="455"/>
        </pc:sldMkLst>
        <pc:spChg chg="mod">
          <ac:chgData name="ZHOU LEI" userId="03ec4e8a14db997c" providerId="LiveId" clId="{CDD53DEE-4EA6-468F-B916-9187A6CD26A9}" dt="2022-01-08T11:39:46.498" v="622"/>
          <ac:spMkLst>
            <pc:docMk/>
            <pc:sldMk cId="1313022864" sldId="455"/>
            <ac:spMk id="7" creationId="{AD52046F-2318-44C2-85BB-5F52D9E9DA05}"/>
          </ac:spMkLst>
        </pc:spChg>
        <pc:spChg chg="del mod">
          <ac:chgData name="ZHOU LEI" userId="03ec4e8a14db997c" providerId="LiveId" clId="{CDD53DEE-4EA6-468F-B916-9187A6CD26A9}" dt="2022-01-08T11:39:49.328" v="624" actId="478"/>
          <ac:spMkLst>
            <pc:docMk/>
            <pc:sldMk cId="1313022864" sldId="455"/>
            <ac:spMk id="10" creationId="{692C5E99-4931-403C-AE74-AA1D0C8208F0}"/>
          </ac:spMkLst>
        </pc:spChg>
        <pc:picChg chg="add mod">
          <ac:chgData name="ZHOU LEI" userId="03ec4e8a14db997c" providerId="LiveId" clId="{CDD53DEE-4EA6-468F-B916-9187A6CD26A9}" dt="2022-01-08T11:40:36.380" v="629" actId="1076"/>
          <ac:picMkLst>
            <pc:docMk/>
            <pc:sldMk cId="1313022864" sldId="455"/>
            <ac:picMk id="3" creationId="{4932D1CE-0B2D-4AA0-AFE5-917790F0D368}"/>
          </ac:picMkLst>
        </pc:picChg>
        <pc:picChg chg="del mod">
          <ac:chgData name="ZHOU LEI" userId="03ec4e8a14db997c" providerId="LiveId" clId="{CDD53DEE-4EA6-468F-B916-9187A6CD26A9}" dt="2022-01-08T11:39:49.328" v="624" actId="478"/>
          <ac:picMkLst>
            <pc:docMk/>
            <pc:sldMk cId="1313022864" sldId="455"/>
            <ac:picMk id="4" creationId="{C290C531-F8D8-4E0B-B0F1-8CFAE2DF8905}"/>
          </ac:picMkLst>
        </pc:picChg>
        <pc:picChg chg="del mod">
          <ac:chgData name="ZHOU LEI" userId="03ec4e8a14db997c" providerId="LiveId" clId="{CDD53DEE-4EA6-468F-B916-9187A6CD26A9}" dt="2022-01-08T11:39:49.328" v="624" actId="478"/>
          <ac:picMkLst>
            <pc:docMk/>
            <pc:sldMk cId="1313022864" sldId="455"/>
            <ac:picMk id="9" creationId="{ECDF1A8E-84A8-4934-B7B5-8D3A1ECC5E34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006282649" sldId="455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118730644" sldId="456"/>
        </pc:sldMkLst>
      </pc:sldChg>
      <pc:sldChg chg="addSp delSp modSp add mod">
        <pc:chgData name="ZHOU LEI" userId="03ec4e8a14db997c" providerId="LiveId" clId="{CDD53DEE-4EA6-468F-B916-9187A6CD26A9}" dt="2022-01-08T11:42:58.238" v="640" actId="1076"/>
        <pc:sldMkLst>
          <pc:docMk/>
          <pc:sldMk cId="2565219785" sldId="456"/>
        </pc:sldMkLst>
        <pc:picChg chg="del">
          <ac:chgData name="ZHOU LEI" userId="03ec4e8a14db997c" providerId="LiveId" clId="{CDD53DEE-4EA6-468F-B916-9187A6CD26A9}" dt="2022-01-08T11:42:23.778" v="636" actId="478"/>
          <ac:picMkLst>
            <pc:docMk/>
            <pc:sldMk cId="2565219785" sldId="456"/>
            <ac:picMk id="3" creationId="{89A0424F-E2AA-4399-96DE-DADF09512F24}"/>
          </ac:picMkLst>
        </pc:picChg>
        <pc:picChg chg="add mod">
          <ac:chgData name="ZHOU LEI" userId="03ec4e8a14db997c" providerId="LiveId" clId="{CDD53DEE-4EA6-468F-B916-9187A6CD26A9}" dt="2022-01-08T11:42:58.238" v="640" actId="1076"/>
          <ac:picMkLst>
            <pc:docMk/>
            <pc:sldMk cId="2565219785" sldId="456"/>
            <ac:picMk id="4" creationId="{F68E551D-4C3F-47D7-8284-5EDB6CA5CAB6}"/>
          </ac:picMkLst>
        </pc:picChg>
      </pc:sldChg>
      <pc:sldChg chg="addSp delSp modSp add mod">
        <pc:chgData name="ZHOU LEI" userId="03ec4e8a14db997c" providerId="LiveId" clId="{CDD53DEE-4EA6-468F-B916-9187A6CD26A9}" dt="2022-01-08T11:45:44.616" v="656" actId="164"/>
        <pc:sldMkLst>
          <pc:docMk/>
          <pc:sldMk cId="1113715026" sldId="457"/>
        </pc:sldMkLst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5" creationId="{195843FB-9CAC-4C6F-8650-70637B8806AA}"/>
          </ac:spMkLst>
        </pc:spChg>
        <pc:spChg chg="mod">
          <ac:chgData name="ZHOU LEI" userId="03ec4e8a14db997c" providerId="LiveId" clId="{CDD53DEE-4EA6-468F-B916-9187A6CD26A9}" dt="2022-01-08T11:43:28.320" v="654"/>
          <ac:spMkLst>
            <pc:docMk/>
            <pc:sldMk cId="1113715026" sldId="457"/>
            <ac:spMk id="7" creationId="{AD52046F-2318-44C2-85BB-5F52D9E9DA05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8" creationId="{456ACCFF-9260-490D-A69B-7E6D2E6D0418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9" creationId="{7E0B9B89-DC5B-454F-8840-5896ECBF8BF7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10" creationId="{8CE8BB11-0AF2-47D6-AA70-4756663ED823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11" creationId="{7BA7347D-636A-408A-84D9-4F06D32F01A7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12" creationId="{917BFCC3-FA8A-4D32-AF0E-678986CBC268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13" creationId="{C13FDF53-1CC8-411A-A965-4088E931D228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14" creationId="{CFDAFE31-FE29-4417-B96E-543E129195E1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15" creationId="{717429B1-3833-4EF8-A337-F33BF546B5AE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16" creationId="{B2E9C060-967B-45F3-9447-5B7FE8AB4C26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17" creationId="{466A015B-0415-4696-91EF-FB36053CF632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18" creationId="{71B7719E-65E8-4ADC-908A-E33D662C68FE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19" creationId="{CED7F326-5BCA-48BB-AE76-881CE45C0364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20" creationId="{DBB30577-D69F-4A63-B5A9-DE81E20C1403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21" creationId="{7A76E301-9FC6-4953-8BE8-98764707154C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22" creationId="{9E33F6DF-BB09-4A63-92CC-70DA2D20DEDF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24" creationId="{7321C7F8-A9D5-4930-B516-48C68F1A1134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25" creationId="{3B7C30AF-57B5-4F58-BF1C-80EFC0DAA257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26" creationId="{E878C6DC-279F-4877-8315-ADC8C73778C8}"/>
          </ac:spMkLst>
        </pc:spChg>
        <pc:spChg chg="mod">
          <ac:chgData name="ZHOU LEI" userId="03ec4e8a14db997c" providerId="LiveId" clId="{CDD53DEE-4EA6-468F-B916-9187A6CD26A9}" dt="2022-01-08T11:45:28.637" v="655"/>
          <ac:spMkLst>
            <pc:docMk/>
            <pc:sldMk cId="1113715026" sldId="457"/>
            <ac:spMk id="27" creationId="{F662F66F-0094-4969-9B27-1426D406B27D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28" creationId="{3E7D5E0D-9DA7-44AF-9F7F-7D1EF052287D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29" creationId="{37C1AD44-9167-4E89-81F9-108A9BB0BD70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30" creationId="{F8E63451-86FD-459F-91B2-0CF2D5FEDED1}"/>
          </ac:spMkLst>
        </pc:spChg>
        <pc:spChg chg="add mod">
          <ac:chgData name="ZHOU LEI" userId="03ec4e8a14db997c" providerId="LiveId" clId="{CDD53DEE-4EA6-468F-B916-9187A6CD26A9}" dt="2022-01-08T11:45:44.616" v="656" actId="164"/>
          <ac:spMkLst>
            <pc:docMk/>
            <pc:sldMk cId="1113715026" sldId="457"/>
            <ac:spMk id="31" creationId="{C0AF6897-7FB6-4384-85D9-B662AA2C1D4D}"/>
          </ac:spMkLst>
        </pc:spChg>
        <pc:grpChg chg="add mod">
          <ac:chgData name="ZHOU LEI" userId="03ec4e8a14db997c" providerId="LiveId" clId="{CDD53DEE-4EA6-468F-B916-9187A6CD26A9}" dt="2022-01-08T11:45:44.616" v="656" actId="164"/>
          <ac:grpSpMkLst>
            <pc:docMk/>
            <pc:sldMk cId="1113715026" sldId="457"/>
            <ac:grpSpMk id="2" creationId="{66621AEA-1B68-44C3-88CB-B1D7449F6316}"/>
          </ac:grpSpMkLst>
        </pc:grpChg>
        <pc:grpChg chg="add mod">
          <ac:chgData name="ZHOU LEI" userId="03ec4e8a14db997c" providerId="LiveId" clId="{CDD53DEE-4EA6-468F-B916-9187A6CD26A9}" dt="2022-01-08T11:45:44.616" v="656" actId="164"/>
          <ac:grpSpMkLst>
            <pc:docMk/>
            <pc:sldMk cId="1113715026" sldId="457"/>
            <ac:grpSpMk id="6" creationId="{CC3266D2-429F-4902-B827-2738A33C4761}"/>
          </ac:grpSpMkLst>
        </pc:grpChg>
        <pc:grpChg chg="add mod">
          <ac:chgData name="ZHOU LEI" userId="03ec4e8a14db997c" providerId="LiveId" clId="{CDD53DEE-4EA6-468F-B916-9187A6CD26A9}" dt="2022-01-08T11:45:44.616" v="656" actId="164"/>
          <ac:grpSpMkLst>
            <pc:docMk/>
            <pc:sldMk cId="1113715026" sldId="457"/>
            <ac:grpSpMk id="23" creationId="{3C991D10-4172-44FA-8182-1827C6597BB2}"/>
          </ac:grpSpMkLst>
        </pc:grpChg>
        <pc:picChg chg="del">
          <ac:chgData name="ZHOU LEI" userId="03ec4e8a14db997c" providerId="LiveId" clId="{CDD53DEE-4EA6-468F-B916-9187A6CD26A9}" dt="2022-01-08T11:43:15.570" v="642" actId="478"/>
          <ac:picMkLst>
            <pc:docMk/>
            <pc:sldMk cId="1113715026" sldId="457"/>
            <ac:picMk id="4" creationId="{F68E551D-4C3F-47D7-8284-5EDB6CA5CAB6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858446146" sldId="457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026949994" sldId="458"/>
        </pc:sldMkLst>
      </pc:sldChg>
      <pc:sldChg chg="addSp delSp modSp add mod">
        <pc:chgData name="ZHOU LEI" userId="03ec4e8a14db997c" providerId="LiveId" clId="{CDD53DEE-4EA6-468F-B916-9187A6CD26A9}" dt="2022-01-08T11:50:57.121" v="730" actId="14100"/>
        <pc:sldMkLst>
          <pc:docMk/>
          <pc:sldMk cId="2491951066" sldId="458"/>
        </pc:sldMkLst>
        <pc:spChg chg="add mod">
          <ac:chgData name="ZHOU LEI" userId="03ec4e8a14db997c" providerId="LiveId" clId="{CDD53DEE-4EA6-468F-B916-9187A6CD26A9}" dt="2022-01-08T11:50:57.121" v="730" actId="14100"/>
          <ac:spMkLst>
            <pc:docMk/>
            <pc:sldMk cId="2491951066" sldId="458"/>
            <ac:spMk id="34" creationId="{62E7DA8E-CB65-4E7B-A951-8B0B51297068}"/>
          </ac:spMkLst>
        </pc:spChg>
        <pc:grpChg chg="del">
          <ac:chgData name="ZHOU LEI" userId="03ec4e8a14db997c" providerId="LiveId" clId="{CDD53DEE-4EA6-468F-B916-9187A6CD26A9}" dt="2022-01-08T11:47:28.704" v="658" actId="478"/>
          <ac:grpSpMkLst>
            <pc:docMk/>
            <pc:sldMk cId="2491951066" sldId="458"/>
            <ac:grpSpMk id="2" creationId="{66621AEA-1B68-44C3-88CB-B1D7449F6316}"/>
          </ac:grpSpMkLst>
        </pc:grpChg>
        <pc:picChg chg="add mod">
          <ac:chgData name="ZHOU LEI" userId="03ec4e8a14db997c" providerId="LiveId" clId="{CDD53DEE-4EA6-468F-B916-9187A6CD26A9}" dt="2022-01-08T11:48:20.886" v="662" actId="1076"/>
          <ac:picMkLst>
            <pc:docMk/>
            <pc:sldMk cId="2491951066" sldId="458"/>
            <ac:picMk id="4" creationId="{4094F1BF-D19E-4F2C-8658-3970A123D205}"/>
          </ac:picMkLst>
        </pc:picChg>
        <pc:picChg chg="add mod">
          <ac:chgData name="ZHOU LEI" userId="03ec4e8a14db997c" providerId="LiveId" clId="{CDD53DEE-4EA6-468F-B916-9187A6CD26A9}" dt="2022-01-08T11:48:41.546" v="666" actId="1076"/>
          <ac:picMkLst>
            <pc:docMk/>
            <pc:sldMk cId="2491951066" sldId="458"/>
            <ac:picMk id="33" creationId="{6B69BBB8-B742-4EC8-A83E-13675C27EC7C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793866840" sldId="459"/>
        </pc:sldMkLst>
      </pc:sldChg>
      <pc:sldChg chg="addSp delSp modSp add mod">
        <pc:chgData name="ZHOU LEI" userId="03ec4e8a14db997c" providerId="LiveId" clId="{CDD53DEE-4EA6-468F-B916-9187A6CD26A9}" dt="2022-01-08T11:56:19.021" v="745" actId="1038"/>
        <pc:sldMkLst>
          <pc:docMk/>
          <pc:sldMk cId="3976093219" sldId="459"/>
        </pc:sldMkLst>
        <pc:spChg chg="del">
          <ac:chgData name="ZHOU LEI" userId="03ec4e8a14db997c" providerId="LiveId" clId="{CDD53DEE-4EA6-468F-B916-9187A6CD26A9}" dt="2022-01-08T11:51:22.605" v="732" actId="478"/>
          <ac:spMkLst>
            <pc:docMk/>
            <pc:sldMk cId="3976093219" sldId="459"/>
            <ac:spMk id="34" creationId="{62E7DA8E-CB65-4E7B-A951-8B0B51297068}"/>
          </ac:spMkLst>
        </pc:spChg>
        <pc:picChg chg="add mod">
          <ac:chgData name="ZHOU LEI" userId="03ec4e8a14db997c" providerId="LiveId" clId="{CDD53DEE-4EA6-468F-B916-9187A6CD26A9}" dt="2022-01-08T11:56:19.021" v="745" actId="1038"/>
          <ac:picMkLst>
            <pc:docMk/>
            <pc:sldMk cId="3976093219" sldId="459"/>
            <ac:picMk id="3" creationId="{F99E0FAE-ABE2-4BFA-81E2-99BDDBA5B464}"/>
          </ac:picMkLst>
        </pc:picChg>
        <pc:picChg chg="del">
          <ac:chgData name="ZHOU LEI" userId="03ec4e8a14db997c" providerId="LiveId" clId="{CDD53DEE-4EA6-468F-B916-9187A6CD26A9}" dt="2022-01-08T11:51:22.605" v="732" actId="478"/>
          <ac:picMkLst>
            <pc:docMk/>
            <pc:sldMk cId="3976093219" sldId="459"/>
            <ac:picMk id="4" creationId="{4094F1BF-D19E-4F2C-8658-3970A123D205}"/>
          </ac:picMkLst>
        </pc:picChg>
        <pc:picChg chg="add mod">
          <ac:chgData name="ZHOU LEI" userId="03ec4e8a14db997c" providerId="LiveId" clId="{CDD53DEE-4EA6-468F-B916-9187A6CD26A9}" dt="2022-01-08T11:56:15.692" v="744" actId="14100"/>
          <ac:picMkLst>
            <pc:docMk/>
            <pc:sldMk cId="3976093219" sldId="459"/>
            <ac:picMk id="6" creationId="{0FB460E4-D403-4AE1-BCB6-CD0DB85E9E8B}"/>
          </ac:picMkLst>
        </pc:picChg>
        <pc:picChg chg="del">
          <ac:chgData name="ZHOU LEI" userId="03ec4e8a14db997c" providerId="LiveId" clId="{CDD53DEE-4EA6-468F-B916-9187A6CD26A9}" dt="2022-01-08T11:51:22.605" v="732" actId="478"/>
          <ac:picMkLst>
            <pc:docMk/>
            <pc:sldMk cId="3976093219" sldId="459"/>
            <ac:picMk id="33" creationId="{6B69BBB8-B742-4EC8-A83E-13675C27EC7C}"/>
          </ac:picMkLst>
        </pc:picChg>
      </pc:sldChg>
      <pc:sldChg chg="addSp delSp modSp add mod">
        <pc:chgData name="ZHOU LEI" userId="03ec4e8a14db997c" providerId="LiveId" clId="{CDD53DEE-4EA6-468F-B916-9187A6CD26A9}" dt="2022-01-08T12:02:36.342" v="751" actId="1076"/>
        <pc:sldMkLst>
          <pc:docMk/>
          <pc:sldMk cId="2604621284" sldId="460"/>
        </pc:sldMkLst>
        <pc:picChg chg="del">
          <ac:chgData name="ZHOU LEI" userId="03ec4e8a14db997c" providerId="LiveId" clId="{CDD53DEE-4EA6-468F-B916-9187A6CD26A9}" dt="2022-01-08T12:02:31.408" v="747" actId="478"/>
          <ac:picMkLst>
            <pc:docMk/>
            <pc:sldMk cId="2604621284" sldId="460"/>
            <ac:picMk id="3" creationId="{F99E0FAE-ABE2-4BFA-81E2-99BDDBA5B464}"/>
          </ac:picMkLst>
        </pc:picChg>
        <pc:picChg chg="add mod">
          <ac:chgData name="ZHOU LEI" userId="03ec4e8a14db997c" providerId="LiveId" clId="{CDD53DEE-4EA6-468F-B916-9187A6CD26A9}" dt="2022-01-08T12:02:36.342" v="751" actId="1076"/>
          <ac:picMkLst>
            <pc:docMk/>
            <pc:sldMk cId="2604621284" sldId="460"/>
            <ac:picMk id="4" creationId="{AC3DE582-F06A-4D92-A6FB-90C41401A5F1}"/>
          </ac:picMkLst>
        </pc:picChg>
        <pc:picChg chg="del">
          <ac:chgData name="ZHOU LEI" userId="03ec4e8a14db997c" providerId="LiveId" clId="{CDD53DEE-4EA6-468F-B916-9187A6CD26A9}" dt="2022-01-08T12:02:31.408" v="747" actId="478"/>
          <ac:picMkLst>
            <pc:docMk/>
            <pc:sldMk cId="2604621284" sldId="460"/>
            <ac:picMk id="6" creationId="{0FB460E4-D403-4AE1-BCB6-CD0DB85E9E8B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960656784" sldId="460"/>
        </pc:sldMkLst>
      </pc:sldChg>
      <pc:sldChg chg="addSp delSp modSp add mod">
        <pc:chgData name="ZHOU LEI" userId="03ec4e8a14db997c" providerId="LiveId" clId="{CDD53DEE-4EA6-468F-B916-9187A6CD26A9}" dt="2022-01-08T12:06:53.042" v="852" actId="1076"/>
        <pc:sldMkLst>
          <pc:docMk/>
          <pc:sldMk cId="1428801375" sldId="461"/>
        </pc:sldMkLst>
        <pc:spChg chg="add mod">
          <ac:chgData name="ZHOU LEI" userId="03ec4e8a14db997c" providerId="LiveId" clId="{CDD53DEE-4EA6-468F-B916-9187A6CD26A9}" dt="2022-01-08T12:06:48.670" v="850" actId="14100"/>
          <ac:spMkLst>
            <pc:docMk/>
            <pc:sldMk cId="1428801375" sldId="461"/>
            <ac:spMk id="2" creationId="{D8C83AA0-84B8-4F66-AF50-8B77D5DA8975}"/>
          </ac:spMkLst>
        </pc:spChg>
        <pc:spChg chg="mod">
          <ac:chgData name="ZHOU LEI" userId="03ec4e8a14db997c" providerId="LiveId" clId="{CDD53DEE-4EA6-468F-B916-9187A6CD26A9}" dt="2022-01-08T12:03:56.223" v="765" actId="207"/>
          <ac:spMkLst>
            <pc:docMk/>
            <pc:sldMk cId="1428801375" sldId="461"/>
            <ac:spMk id="7" creationId="{AD52046F-2318-44C2-85BB-5F52D9E9DA05}"/>
          </ac:spMkLst>
        </pc:spChg>
        <pc:picChg chg="del">
          <ac:chgData name="ZHOU LEI" userId="03ec4e8a14db997c" providerId="LiveId" clId="{CDD53DEE-4EA6-468F-B916-9187A6CD26A9}" dt="2022-01-08T12:02:49.148" v="753" actId="478"/>
          <ac:picMkLst>
            <pc:docMk/>
            <pc:sldMk cId="1428801375" sldId="461"/>
            <ac:picMk id="4" creationId="{AC3DE582-F06A-4D92-A6FB-90C41401A5F1}"/>
          </ac:picMkLst>
        </pc:picChg>
        <pc:picChg chg="add mod ord">
          <ac:chgData name="ZHOU LEI" userId="03ec4e8a14db997c" providerId="LiveId" clId="{CDD53DEE-4EA6-468F-B916-9187A6CD26A9}" dt="2022-01-08T12:06:53.042" v="852" actId="1076"/>
          <ac:picMkLst>
            <pc:docMk/>
            <pc:sldMk cId="1428801375" sldId="461"/>
            <ac:picMk id="5" creationId="{34B8D153-DA29-4F5F-B646-6343FA65E407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963813066" sldId="461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929971967" sldId="462"/>
        </pc:sldMkLst>
      </pc:sldChg>
      <pc:sldChg chg="addSp delSp modSp add mod">
        <pc:chgData name="ZHOU LEI" userId="03ec4e8a14db997c" providerId="LiveId" clId="{CDD53DEE-4EA6-468F-B916-9187A6CD26A9}" dt="2022-01-08T12:19:40.675" v="858" actId="1076"/>
        <pc:sldMkLst>
          <pc:docMk/>
          <pc:sldMk cId="1654944491" sldId="462"/>
        </pc:sldMkLst>
        <pc:spChg chg="del">
          <ac:chgData name="ZHOU LEI" userId="03ec4e8a14db997c" providerId="LiveId" clId="{CDD53DEE-4EA6-468F-B916-9187A6CD26A9}" dt="2022-01-08T12:07:18.312" v="854" actId="478"/>
          <ac:spMkLst>
            <pc:docMk/>
            <pc:sldMk cId="1654944491" sldId="462"/>
            <ac:spMk id="2" creationId="{D8C83AA0-84B8-4F66-AF50-8B77D5DA8975}"/>
          </ac:spMkLst>
        </pc:spChg>
        <pc:picChg chg="add mod">
          <ac:chgData name="ZHOU LEI" userId="03ec4e8a14db997c" providerId="LiveId" clId="{CDD53DEE-4EA6-468F-B916-9187A6CD26A9}" dt="2022-01-08T12:19:40.675" v="858" actId="1076"/>
          <ac:picMkLst>
            <pc:docMk/>
            <pc:sldMk cId="1654944491" sldId="462"/>
            <ac:picMk id="4" creationId="{1A28F014-3878-456C-8448-906BC9E5BACA}"/>
          </ac:picMkLst>
        </pc:picChg>
        <pc:picChg chg="del">
          <ac:chgData name="ZHOU LEI" userId="03ec4e8a14db997c" providerId="LiveId" clId="{CDD53DEE-4EA6-468F-B916-9187A6CD26A9}" dt="2022-01-08T12:07:18.312" v="854" actId="478"/>
          <ac:picMkLst>
            <pc:docMk/>
            <pc:sldMk cId="1654944491" sldId="462"/>
            <ac:picMk id="5" creationId="{34B8D153-DA29-4F5F-B646-6343FA65E407}"/>
          </ac:picMkLst>
        </pc:picChg>
      </pc:sldChg>
      <pc:sldChg chg="addSp delSp modSp add mod">
        <pc:chgData name="ZHOU LEI" userId="03ec4e8a14db997c" providerId="LiveId" clId="{CDD53DEE-4EA6-468F-B916-9187A6CD26A9}" dt="2022-01-08T12:49:13.400" v="864" actId="1076"/>
        <pc:sldMkLst>
          <pc:docMk/>
          <pc:sldMk cId="1164127002" sldId="463"/>
        </pc:sldMkLst>
        <pc:picChg chg="add mod">
          <ac:chgData name="ZHOU LEI" userId="03ec4e8a14db997c" providerId="LiveId" clId="{CDD53DEE-4EA6-468F-B916-9187A6CD26A9}" dt="2022-01-08T12:49:13.400" v="864" actId="1076"/>
          <ac:picMkLst>
            <pc:docMk/>
            <pc:sldMk cId="1164127002" sldId="463"/>
            <ac:picMk id="3" creationId="{0788350E-37FC-4218-A4FE-ED9DD37F6AC8}"/>
          </ac:picMkLst>
        </pc:picChg>
        <pc:picChg chg="del">
          <ac:chgData name="ZHOU LEI" userId="03ec4e8a14db997c" providerId="LiveId" clId="{CDD53DEE-4EA6-468F-B916-9187A6CD26A9}" dt="2022-01-08T12:49:06.697" v="860" actId="478"/>
          <ac:picMkLst>
            <pc:docMk/>
            <pc:sldMk cId="1164127002" sldId="463"/>
            <ac:picMk id="4" creationId="{1A28F014-3878-456C-8448-906BC9E5BACA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544307963" sldId="463"/>
        </pc:sldMkLst>
      </pc:sldChg>
      <pc:sldChg chg="addSp delSp modSp add mod">
        <pc:chgData name="ZHOU LEI" userId="03ec4e8a14db997c" providerId="LiveId" clId="{CDD53DEE-4EA6-468F-B916-9187A6CD26A9}" dt="2022-01-08T12:49:40.998" v="870" actId="1076"/>
        <pc:sldMkLst>
          <pc:docMk/>
          <pc:sldMk cId="2947723034" sldId="464"/>
        </pc:sldMkLst>
        <pc:picChg chg="del">
          <ac:chgData name="ZHOU LEI" userId="03ec4e8a14db997c" providerId="LiveId" clId="{CDD53DEE-4EA6-468F-B916-9187A6CD26A9}" dt="2022-01-08T12:49:35.274" v="866" actId="478"/>
          <ac:picMkLst>
            <pc:docMk/>
            <pc:sldMk cId="2947723034" sldId="464"/>
            <ac:picMk id="3" creationId="{0788350E-37FC-4218-A4FE-ED9DD37F6AC8}"/>
          </ac:picMkLst>
        </pc:picChg>
        <pc:picChg chg="add mod">
          <ac:chgData name="ZHOU LEI" userId="03ec4e8a14db997c" providerId="LiveId" clId="{CDD53DEE-4EA6-468F-B916-9187A6CD26A9}" dt="2022-01-08T12:49:40.998" v="870" actId="1076"/>
          <ac:picMkLst>
            <pc:docMk/>
            <pc:sldMk cId="2947723034" sldId="464"/>
            <ac:picMk id="4" creationId="{2334A9C4-B8A8-4BE1-9569-CE7A0252265D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164470914" sldId="464"/>
        </pc:sldMkLst>
      </pc:sldChg>
      <pc:sldChg chg="addSp delSp modSp add mod">
        <pc:chgData name="ZHOU LEI" userId="03ec4e8a14db997c" providerId="LiveId" clId="{CDD53DEE-4EA6-468F-B916-9187A6CD26A9}" dt="2022-01-08T12:51:19.097" v="893" actId="1076"/>
        <pc:sldMkLst>
          <pc:docMk/>
          <pc:sldMk cId="722071153" sldId="465"/>
        </pc:sldMkLst>
        <pc:spChg chg="mod">
          <ac:chgData name="ZHOU LEI" userId="03ec4e8a14db997c" providerId="LiveId" clId="{CDD53DEE-4EA6-468F-B916-9187A6CD26A9}" dt="2022-01-08T12:50:30.360" v="886"/>
          <ac:spMkLst>
            <pc:docMk/>
            <pc:sldMk cId="722071153" sldId="465"/>
            <ac:spMk id="7" creationId="{AD52046F-2318-44C2-85BB-5F52D9E9DA05}"/>
          </ac:spMkLst>
        </pc:spChg>
        <pc:picChg chg="add mod">
          <ac:chgData name="ZHOU LEI" userId="03ec4e8a14db997c" providerId="LiveId" clId="{CDD53DEE-4EA6-468F-B916-9187A6CD26A9}" dt="2022-01-08T12:51:19.097" v="893" actId="1076"/>
          <ac:picMkLst>
            <pc:docMk/>
            <pc:sldMk cId="722071153" sldId="465"/>
            <ac:picMk id="3" creationId="{A9E8C1CF-0687-43FF-B5EF-840936B9ABEE}"/>
          </ac:picMkLst>
        </pc:picChg>
        <pc:picChg chg="del">
          <ac:chgData name="ZHOU LEI" userId="03ec4e8a14db997c" providerId="LiveId" clId="{CDD53DEE-4EA6-468F-B916-9187A6CD26A9}" dt="2022-01-08T12:50:12.821" v="872" actId="478"/>
          <ac:picMkLst>
            <pc:docMk/>
            <pc:sldMk cId="722071153" sldId="465"/>
            <ac:picMk id="4" creationId="{2334A9C4-B8A8-4BE1-9569-CE7A0252265D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538076939" sldId="465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952470857" sldId="466"/>
        </pc:sldMkLst>
      </pc:sldChg>
      <pc:sldChg chg="addSp delSp modSp add mod">
        <pc:chgData name="ZHOU LEI" userId="03ec4e8a14db997c" providerId="LiveId" clId="{CDD53DEE-4EA6-468F-B916-9187A6CD26A9}" dt="2022-01-08T12:51:50.309" v="901" actId="1076"/>
        <pc:sldMkLst>
          <pc:docMk/>
          <pc:sldMk cId="2789611647" sldId="466"/>
        </pc:sldMkLst>
        <pc:picChg chg="del">
          <ac:chgData name="ZHOU LEI" userId="03ec4e8a14db997c" providerId="LiveId" clId="{CDD53DEE-4EA6-468F-B916-9187A6CD26A9}" dt="2022-01-08T12:51:41.266" v="895" actId="478"/>
          <ac:picMkLst>
            <pc:docMk/>
            <pc:sldMk cId="2789611647" sldId="466"/>
            <ac:picMk id="3" creationId="{A9E8C1CF-0687-43FF-B5EF-840936B9ABEE}"/>
          </ac:picMkLst>
        </pc:picChg>
        <pc:picChg chg="add mod">
          <ac:chgData name="ZHOU LEI" userId="03ec4e8a14db997c" providerId="LiveId" clId="{CDD53DEE-4EA6-468F-B916-9187A6CD26A9}" dt="2022-01-08T12:51:50.309" v="901" actId="1076"/>
          <ac:picMkLst>
            <pc:docMk/>
            <pc:sldMk cId="2789611647" sldId="466"/>
            <ac:picMk id="4" creationId="{399D141D-3D73-4E57-8D81-9B5079F27EAD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41735516" sldId="467"/>
        </pc:sldMkLst>
      </pc:sldChg>
      <pc:sldChg chg="addSp delSp modSp add mod">
        <pc:chgData name="ZHOU LEI" userId="03ec4e8a14db997c" providerId="LiveId" clId="{CDD53DEE-4EA6-468F-B916-9187A6CD26A9}" dt="2022-01-08T13:00:26.051" v="922"/>
        <pc:sldMkLst>
          <pc:docMk/>
          <pc:sldMk cId="4112543785" sldId="467"/>
        </pc:sldMkLst>
        <pc:spChg chg="mod">
          <ac:chgData name="ZHOU LEI" userId="03ec4e8a14db997c" providerId="LiveId" clId="{CDD53DEE-4EA6-468F-B916-9187A6CD26A9}" dt="2022-01-08T13:00:26.051" v="922"/>
          <ac:spMkLst>
            <pc:docMk/>
            <pc:sldMk cId="4112543785" sldId="467"/>
            <ac:spMk id="7" creationId="{AD52046F-2318-44C2-85BB-5F52D9E9DA05}"/>
          </ac:spMkLst>
        </pc:spChg>
        <pc:picChg chg="add mod">
          <ac:chgData name="ZHOU LEI" userId="03ec4e8a14db997c" providerId="LiveId" clId="{CDD53DEE-4EA6-468F-B916-9187A6CD26A9}" dt="2022-01-08T12:59:12.939" v="907" actId="1076"/>
          <ac:picMkLst>
            <pc:docMk/>
            <pc:sldMk cId="4112543785" sldId="467"/>
            <ac:picMk id="3" creationId="{4410F9F6-269E-4CD1-ABE0-9063A21C06DC}"/>
          </ac:picMkLst>
        </pc:picChg>
        <pc:picChg chg="del">
          <ac:chgData name="ZHOU LEI" userId="03ec4e8a14db997c" providerId="LiveId" clId="{CDD53DEE-4EA6-468F-B916-9187A6CD26A9}" dt="2022-01-08T12:59:05.690" v="903" actId="478"/>
          <ac:picMkLst>
            <pc:docMk/>
            <pc:sldMk cId="4112543785" sldId="467"/>
            <ac:picMk id="4" creationId="{399D141D-3D73-4E57-8D81-9B5079F27EAD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533976554" sldId="468"/>
        </pc:sldMkLst>
      </pc:sldChg>
      <pc:sldChg chg="addSp delSp modSp add mod">
        <pc:chgData name="ZHOU LEI" userId="03ec4e8a14db997c" providerId="LiveId" clId="{CDD53DEE-4EA6-468F-B916-9187A6CD26A9}" dt="2022-01-08T13:00:30.505" v="923"/>
        <pc:sldMkLst>
          <pc:docMk/>
          <pc:sldMk cId="3795952941" sldId="468"/>
        </pc:sldMkLst>
        <pc:spChg chg="mod">
          <ac:chgData name="ZHOU LEI" userId="03ec4e8a14db997c" providerId="LiveId" clId="{CDD53DEE-4EA6-468F-B916-9187A6CD26A9}" dt="2022-01-08T13:00:30.505" v="923"/>
          <ac:spMkLst>
            <pc:docMk/>
            <pc:sldMk cId="3795952941" sldId="468"/>
            <ac:spMk id="7" creationId="{AD52046F-2318-44C2-85BB-5F52D9E9DA05}"/>
          </ac:spMkLst>
        </pc:spChg>
        <pc:picChg chg="del">
          <ac:chgData name="ZHOU LEI" userId="03ec4e8a14db997c" providerId="LiveId" clId="{CDD53DEE-4EA6-468F-B916-9187A6CD26A9}" dt="2022-01-08T12:59:36.236" v="909" actId="478"/>
          <ac:picMkLst>
            <pc:docMk/>
            <pc:sldMk cId="3795952941" sldId="468"/>
            <ac:picMk id="3" creationId="{4410F9F6-269E-4CD1-ABE0-9063A21C06DC}"/>
          </ac:picMkLst>
        </pc:picChg>
        <pc:picChg chg="add mod">
          <ac:chgData name="ZHOU LEI" userId="03ec4e8a14db997c" providerId="LiveId" clId="{CDD53DEE-4EA6-468F-B916-9187A6CD26A9}" dt="2022-01-08T12:59:41.938" v="913" actId="1076"/>
          <ac:picMkLst>
            <pc:docMk/>
            <pc:sldMk cId="3795952941" sldId="468"/>
            <ac:picMk id="4" creationId="{337DA182-B074-48C2-9F98-45CBD907D2D6}"/>
          </ac:picMkLst>
        </pc:picChg>
      </pc:sldChg>
      <pc:sldChg chg="addSp delSp modSp add mod">
        <pc:chgData name="ZHOU LEI" userId="03ec4e8a14db997c" providerId="LiveId" clId="{CDD53DEE-4EA6-468F-B916-9187A6CD26A9}" dt="2022-01-08T13:03:28.436" v="931" actId="1076"/>
        <pc:sldMkLst>
          <pc:docMk/>
          <pc:sldMk cId="3098114788" sldId="469"/>
        </pc:sldMkLst>
        <pc:picChg chg="add mod">
          <ac:chgData name="ZHOU LEI" userId="03ec4e8a14db997c" providerId="LiveId" clId="{CDD53DEE-4EA6-468F-B916-9187A6CD26A9}" dt="2022-01-08T13:03:28.436" v="931" actId="1076"/>
          <ac:picMkLst>
            <pc:docMk/>
            <pc:sldMk cId="3098114788" sldId="469"/>
            <ac:picMk id="3" creationId="{9EC54010-6FD7-43B8-AE09-BEED963629AE}"/>
          </ac:picMkLst>
        </pc:picChg>
        <pc:picChg chg="del mod">
          <ac:chgData name="ZHOU LEI" userId="03ec4e8a14db997c" providerId="LiveId" clId="{CDD53DEE-4EA6-468F-B916-9187A6CD26A9}" dt="2022-01-08T13:02:58.596" v="926" actId="478"/>
          <ac:picMkLst>
            <pc:docMk/>
            <pc:sldMk cId="3098114788" sldId="469"/>
            <ac:picMk id="4" creationId="{337DA182-B074-48C2-9F98-45CBD907D2D6}"/>
          </ac:picMkLst>
        </pc:picChg>
      </pc:sldChg>
      <pc:sldChg chg="addSp delSp modSp add mod">
        <pc:chgData name="ZHOU LEI" userId="03ec4e8a14db997c" providerId="LiveId" clId="{CDD53DEE-4EA6-468F-B916-9187A6CD26A9}" dt="2022-01-11T15:58:19.823" v="1005" actId="1076"/>
        <pc:sldMkLst>
          <pc:docMk/>
          <pc:sldMk cId="2343281337" sldId="470"/>
        </pc:sldMkLst>
        <pc:spChg chg="add mod">
          <ac:chgData name="ZHOU LEI" userId="03ec4e8a14db997c" providerId="LiveId" clId="{CDD53DEE-4EA6-468F-B916-9187A6CD26A9}" dt="2022-01-11T15:58:19.823" v="1005" actId="1076"/>
          <ac:spMkLst>
            <pc:docMk/>
            <pc:sldMk cId="2343281337" sldId="470"/>
            <ac:spMk id="5" creationId="{72835C92-3FB8-48FD-9D43-489E127C281E}"/>
          </ac:spMkLst>
        </pc:spChg>
        <pc:picChg chg="add del mod">
          <ac:chgData name="ZHOU LEI" userId="03ec4e8a14db997c" providerId="LiveId" clId="{CDD53DEE-4EA6-468F-B916-9187A6CD26A9}" dt="2022-01-11T15:58:01.213" v="999" actId="478"/>
          <ac:picMkLst>
            <pc:docMk/>
            <pc:sldMk cId="2343281337" sldId="470"/>
            <ac:picMk id="3" creationId="{993BFDAB-D750-4CCE-822E-6123E33E8C06}"/>
          </ac:picMkLst>
        </pc:picChg>
        <pc:picChg chg="del">
          <ac:chgData name="ZHOU LEI" userId="03ec4e8a14db997c" providerId="LiveId" clId="{CDD53DEE-4EA6-468F-B916-9187A6CD26A9}" dt="2022-01-11T15:37:44.255" v="941" actId="478"/>
          <ac:picMkLst>
            <pc:docMk/>
            <pc:sldMk cId="2343281337" sldId="470"/>
            <ac:picMk id="4" creationId="{AC3DE582-F06A-4D92-A6FB-90C41401A5F1}"/>
          </ac:picMkLst>
        </pc:picChg>
        <pc:picChg chg="add mod">
          <ac:chgData name="ZHOU LEI" userId="03ec4e8a14db997c" providerId="LiveId" clId="{CDD53DEE-4EA6-468F-B916-9187A6CD26A9}" dt="2022-01-11T15:58:16.714" v="1004" actId="1076"/>
          <ac:picMkLst>
            <pc:docMk/>
            <pc:sldMk cId="2343281337" sldId="470"/>
            <ac:picMk id="8" creationId="{A68B30A9-E065-465E-91C1-8ED6A3FA5453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856852396" sldId="470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700541495" sldId="471"/>
        </pc:sldMkLst>
      </pc:sldChg>
      <pc:sldChg chg="addSp delSp modSp add mod">
        <pc:chgData name="ZHOU LEI" userId="03ec4e8a14db997c" providerId="LiveId" clId="{CDD53DEE-4EA6-468F-B916-9187A6CD26A9}" dt="2022-01-11T16:00:32.872" v="1030" actId="1037"/>
        <pc:sldMkLst>
          <pc:docMk/>
          <pc:sldMk cId="3754033562" sldId="471"/>
        </pc:sldMkLst>
        <pc:spChg chg="del">
          <ac:chgData name="ZHOU LEI" userId="03ec4e8a14db997c" providerId="LiveId" clId="{CDD53DEE-4EA6-468F-B916-9187A6CD26A9}" dt="2022-01-11T15:58:28.195" v="1007" actId="478"/>
          <ac:spMkLst>
            <pc:docMk/>
            <pc:sldMk cId="3754033562" sldId="471"/>
            <ac:spMk id="5" creationId="{72835C92-3FB8-48FD-9D43-489E127C281E}"/>
          </ac:spMkLst>
        </pc:spChg>
        <pc:picChg chg="add mod">
          <ac:chgData name="ZHOU LEI" userId="03ec4e8a14db997c" providerId="LiveId" clId="{CDD53DEE-4EA6-468F-B916-9187A6CD26A9}" dt="2022-01-11T15:59:43.702" v="1018" actId="1076"/>
          <ac:picMkLst>
            <pc:docMk/>
            <pc:sldMk cId="3754033562" sldId="471"/>
            <ac:picMk id="3" creationId="{A23A4CD8-409B-406A-8189-0DFB5372E740}"/>
          </ac:picMkLst>
        </pc:picChg>
        <pc:picChg chg="add mod">
          <ac:chgData name="ZHOU LEI" userId="03ec4e8a14db997c" providerId="LiveId" clId="{CDD53DEE-4EA6-468F-B916-9187A6CD26A9}" dt="2022-01-11T16:00:32.872" v="1030" actId="1037"/>
          <ac:picMkLst>
            <pc:docMk/>
            <pc:sldMk cId="3754033562" sldId="471"/>
            <ac:picMk id="6" creationId="{F51F6156-1C88-4C3C-91C0-52CB29149089}"/>
          </ac:picMkLst>
        </pc:picChg>
        <pc:picChg chg="del">
          <ac:chgData name="ZHOU LEI" userId="03ec4e8a14db997c" providerId="LiveId" clId="{CDD53DEE-4EA6-468F-B916-9187A6CD26A9}" dt="2022-01-11T15:58:28.195" v="1007" actId="478"/>
          <ac:picMkLst>
            <pc:docMk/>
            <pc:sldMk cId="3754033562" sldId="471"/>
            <ac:picMk id="8" creationId="{A68B30A9-E065-465E-91C1-8ED6A3FA5453}"/>
          </ac:picMkLst>
        </pc:picChg>
        <pc:picChg chg="add mod">
          <ac:chgData name="ZHOU LEI" userId="03ec4e8a14db997c" providerId="LiveId" clId="{CDD53DEE-4EA6-468F-B916-9187A6CD26A9}" dt="2022-01-11T16:00:27.607" v="1026" actId="1076"/>
          <ac:picMkLst>
            <pc:docMk/>
            <pc:sldMk cId="3754033562" sldId="471"/>
            <ac:picMk id="10" creationId="{A3F855C8-D9A4-4F48-A02C-509B32B5484A}"/>
          </ac:picMkLst>
        </pc:picChg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253403882" sldId="472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783248513" sldId="473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653711223" sldId="474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360594021" sldId="475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298923832" sldId="476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645465190" sldId="477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413857620" sldId="478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1644309574" sldId="479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967108249" sldId="480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80673157" sldId="481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720308560" sldId="482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2449137757" sldId="483"/>
        </pc:sldMkLst>
      </pc:sldChg>
      <pc:sldChg chg="del">
        <pc:chgData name="ZHOU LEI" userId="03ec4e8a14db997c" providerId="LiveId" clId="{CDD53DEE-4EA6-468F-B916-9187A6CD26A9}" dt="2021-12-19T15:01:10.376" v="57" actId="47"/>
        <pc:sldMkLst>
          <pc:docMk/>
          <pc:sldMk cId="367217723" sldId="4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5885-46F6-4B04-94B8-18C71A104483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52C1-9E2B-41C1-80FA-1AE7B077F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4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2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6004-E750-42A5-85C1-C7284AF8A4E2}" type="datetimeFigureOut">
              <a:rPr lang="zh-CN" altLang="en-US" smtClean="0"/>
              <a:t>2022/3/10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9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第四章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地球表面能量平衡</a:t>
            </a:r>
          </a:p>
        </p:txBody>
      </p:sp>
    </p:spTree>
    <p:extLst>
      <p:ext uri="{BB962C8B-B14F-4D97-AF65-F5344CB8AC3E}">
        <p14:creationId xmlns:p14="http://schemas.microsoft.com/office/powerpoint/2010/main" val="3883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土壤的热容量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837C2-BF8A-42CA-8F52-E39DC134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7" y="1972598"/>
            <a:ext cx="7478949" cy="20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土壤的热容量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A89D96-047E-48CF-983C-85F3B4C9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35" y="2501904"/>
            <a:ext cx="6550278" cy="3013679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E086FB8-E5CB-4907-A9F5-0AC573397A36}"/>
              </a:ext>
            </a:extLst>
          </p:cNvPr>
          <p:cNvSpPr/>
          <p:nvPr/>
        </p:nvSpPr>
        <p:spPr>
          <a:xfrm>
            <a:off x="4815191" y="817123"/>
            <a:ext cx="2889115" cy="1089498"/>
          </a:xfrm>
          <a:prstGeom prst="wedgeRoundRectCallout">
            <a:avLst>
              <a:gd name="adj1" fmla="val -45076"/>
              <a:gd name="adj2" fmla="val 106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数学处理的便捷性</a:t>
            </a:r>
            <a:endParaRPr lang="en-US" altLang="zh-CN" dirty="0"/>
          </a:p>
          <a:p>
            <a:pPr algn="ctr"/>
            <a:r>
              <a:rPr lang="zh-CN" altLang="en-US" dirty="0"/>
              <a:t>数学和物理的协调统一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06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土壤的热容量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B4B8FE-9737-4A02-AB94-4579646D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95" y="1597561"/>
            <a:ext cx="6716534" cy="460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4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表面的热辐射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200413-37F5-44CF-842A-1B7A640D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86" y="2405999"/>
            <a:ext cx="6978465" cy="1981174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A145D00-9801-4A8C-96B6-62F2204803DD}"/>
              </a:ext>
            </a:extLst>
          </p:cNvPr>
          <p:cNvSpPr/>
          <p:nvPr/>
        </p:nvSpPr>
        <p:spPr>
          <a:xfrm>
            <a:off x="4630367" y="982493"/>
            <a:ext cx="2889115" cy="1089498"/>
          </a:xfrm>
          <a:prstGeom prst="wedgeRoundRectCallout">
            <a:avLst>
              <a:gd name="adj1" fmla="val -60228"/>
              <a:gd name="adj2" fmla="val 142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实际应用中辐射的方向要当心！不同的数据可能有不同的定义。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763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02CA0-1F97-426B-9541-AB7063D1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2" y="1467529"/>
            <a:ext cx="7025898" cy="195795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7B60D4A-58A2-4DB4-B4E8-F0C06835B4A6}"/>
              </a:ext>
            </a:extLst>
          </p:cNvPr>
          <p:cNvCxnSpPr/>
          <p:nvPr/>
        </p:nvCxnSpPr>
        <p:spPr>
          <a:xfrm>
            <a:off x="1040859" y="3171217"/>
            <a:ext cx="2198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FBE4B51E-FA69-4AB1-9D3D-D952F09787B0}"/>
              </a:ext>
            </a:extLst>
          </p:cNvPr>
          <p:cNvSpPr/>
          <p:nvPr/>
        </p:nvSpPr>
        <p:spPr>
          <a:xfrm>
            <a:off x="4445539" y="4036979"/>
            <a:ext cx="2247090" cy="612648"/>
          </a:xfrm>
          <a:prstGeom prst="wedgeRoundRectCallout">
            <a:avLst>
              <a:gd name="adj1" fmla="val -106680"/>
              <a:gd name="adj2" fmla="val -193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big uncertainty for climate simulations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7A379-6FD7-425E-B1F8-6B3F95576B76}"/>
              </a:ext>
            </a:extLst>
          </p:cNvPr>
          <p:cNvSpPr txBox="1"/>
          <p:nvPr/>
        </p:nvSpPr>
        <p:spPr>
          <a:xfrm>
            <a:off x="1896894" y="3693268"/>
            <a:ext cx="476655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反照率的不确定性：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太阳入射角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表面特征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背景状态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生化要素（例如叶绿素）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85784B-B280-4F16-A05C-B994AEB80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41"/>
          <a:stretch/>
        </p:blipFill>
        <p:spPr>
          <a:xfrm>
            <a:off x="738039" y="2018049"/>
            <a:ext cx="7025898" cy="37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9110BE-F226-4872-952A-B5F13791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7" y="1476253"/>
            <a:ext cx="5461393" cy="48947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7C7288-721E-411E-9A52-005541D8215E}"/>
              </a:ext>
            </a:extLst>
          </p:cNvPr>
          <p:cNvSpPr txBox="1"/>
          <p:nvPr/>
        </p:nvSpPr>
        <p:spPr>
          <a:xfrm>
            <a:off x="5892800" y="1643974"/>
            <a:ext cx="307610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推而广之，难于处理的情形：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不连续的过程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随着高度的变化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随着水深的变化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时空一致性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0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0C2FE-F147-4E54-82B1-66056BE9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40" y="1354615"/>
            <a:ext cx="4693186" cy="23576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738AB5-E605-4183-84B4-2EFC66D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5" y="3674075"/>
            <a:ext cx="4385384" cy="21517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072E2F-DC76-4F5E-90EB-B043CFD7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57" y="3674075"/>
            <a:ext cx="4405877" cy="22029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F36EF8-6D18-444F-AB75-D287E2FDB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019" y="5877014"/>
            <a:ext cx="5199961" cy="8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8E31D-3C91-4072-826A-A057455B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29" y="1531932"/>
            <a:ext cx="6885142" cy="46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净</a:t>
            </a:r>
            <a:r>
              <a:rPr lang="zh-CN" altLang="en-US" dirty="0"/>
              <a:t>长波辐射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BD77DD-17AB-4C6C-9CE2-FE005B7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7" y="1539811"/>
            <a:ext cx="5887306" cy="1694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3F01ED-8AB3-46B8-8DCA-5ED99F01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30" y="3439455"/>
            <a:ext cx="6366140" cy="31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F6420B-5D2F-4F13-910C-58E00380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854" y="329184"/>
            <a:ext cx="4984412" cy="1783080"/>
          </a:xfrm>
        </p:spPr>
        <p:txBody>
          <a:bodyPr anchor="b">
            <a:normAutofit/>
          </a:bodyPr>
          <a:lstStyle/>
          <a:p>
            <a:r>
              <a:rPr lang="zh-CN" altLang="en-US" sz="4700" dirty="0"/>
              <a:t>地球表面的特殊性</a:t>
            </a:r>
            <a:endParaRPr lang="en-US" sz="4700" dirty="0"/>
          </a:p>
        </p:txBody>
      </p:sp>
      <p:pic>
        <p:nvPicPr>
          <p:cNvPr id="7" name="Picture 6" descr="悬挂的发亮灯泡">
            <a:extLst>
              <a:ext uri="{FF2B5EF4-FFF2-40B4-BE49-F238E27FC236}">
                <a16:creationId xmlns:a16="http://schemas.microsoft.com/office/drawing/2014/main" id="{9EC24EC1-010E-411E-886A-4DE27126B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0" r="8108" b="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6C25D0-ADF2-45AE-AE93-A8F69508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1" y="2794000"/>
            <a:ext cx="4688333" cy="33964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 “表面”难以定义</a:t>
            </a:r>
            <a:endParaRPr lang="en-US" altLang="zh-CN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海洋</a:t>
            </a:r>
            <a:endParaRPr lang="en-US" altLang="zh-CN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陆地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 边界层</a:t>
            </a:r>
            <a:endParaRPr lang="en-US" altLang="zh-CN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海洋与大气的边界层</a:t>
            </a:r>
            <a:endParaRPr lang="en-US" altLang="zh-CN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表层土壤</a:t>
            </a:r>
            <a:endParaRPr lang="en-US" altLang="zh-CN" sz="2000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/>
              <a:t> </a:t>
            </a:r>
            <a:r>
              <a:rPr lang="zh-CN" altLang="en-US" sz="2000" dirty="0"/>
              <a:t>边界层运动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8592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大气边界层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E0DFC0-4E9E-4CF6-B50D-DDD3C8BA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51" y="1831720"/>
            <a:ext cx="7010298" cy="40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大气边界层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5E6DD-AE4E-4DB1-BCAD-BC3358F8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34" y="1481917"/>
            <a:ext cx="6636132" cy="50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8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中性边界层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A6360B-E19D-4450-8AFA-311DCFAF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05" y="1400366"/>
            <a:ext cx="6235190" cy="4924234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5FF8E862-7AD0-42B1-89D4-2708DC1E02E7}"/>
              </a:ext>
            </a:extLst>
          </p:cNvPr>
          <p:cNvSpPr/>
          <p:nvPr/>
        </p:nvSpPr>
        <p:spPr>
          <a:xfrm>
            <a:off x="5850464" y="331259"/>
            <a:ext cx="2032001" cy="972978"/>
          </a:xfrm>
          <a:prstGeom prst="cloudCallout">
            <a:avLst>
              <a:gd name="adj1" fmla="val -44352"/>
              <a:gd name="adj2" fmla="val 55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如果观测、计算风应力？</a:t>
            </a:r>
          </a:p>
        </p:txBody>
      </p:sp>
    </p:spTree>
    <p:extLst>
      <p:ext uri="{BB962C8B-B14F-4D97-AF65-F5344CB8AC3E}">
        <p14:creationId xmlns:p14="http://schemas.microsoft.com/office/powerpoint/2010/main" val="64550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中性边界层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946696-84D5-4100-BC9D-22C06EDE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702311"/>
            <a:ext cx="7093974" cy="16778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A183FB-F8F1-437E-A933-C13950BB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12" y="3647198"/>
            <a:ext cx="6978535" cy="2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5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CDF1A8E-84A8-4934-B7B5-8D3A1ECC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06" y="3766366"/>
            <a:ext cx="5613710" cy="18173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拖曳系数</a:t>
            </a:r>
            <a:r>
              <a:rPr lang="en-US" altLang="zh-CN" dirty="0"/>
              <a:t>Cd</a:t>
            </a:r>
            <a:endParaRPr lang="en-US" dirty="0"/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C290C531-F8D8-4E0B-B0F1-8CFAE2DF8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714" y="556324"/>
            <a:ext cx="4497260" cy="3407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2C5E99-4931-403C-AE74-AA1D0C8208F0}"/>
                  </a:ext>
                </a:extLst>
              </p:cNvPr>
              <p:cNvSpPr txBox="1"/>
              <p:nvPr/>
            </p:nvSpPr>
            <p:spPr>
              <a:xfrm>
                <a:off x="2397073" y="5737395"/>
                <a:ext cx="34312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𝐿𝐻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𝑠𝑠𝑡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2C5E99-4931-403C-AE74-AA1D0C820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073" y="5737395"/>
                <a:ext cx="3431276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02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层化边界层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32D1CE-0B2D-4AA0-AFE5-917790F0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01" y="1590417"/>
            <a:ext cx="6641294" cy="32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层化边界层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0424F-E2AA-4399-96DE-DADF0951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27" y="1594618"/>
            <a:ext cx="6959796" cy="43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层化边界层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8E551D-4C3F-47D7-8284-5EDB6CA5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36" y="1616248"/>
            <a:ext cx="6522999" cy="4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9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621AEA-1B68-44C3-88CB-B1D7449F6316}"/>
              </a:ext>
            </a:extLst>
          </p:cNvPr>
          <p:cNvGrpSpPr/>
          <p:nvPr/>
        </p:nvGrpSpPr>
        <p:grpSpPr>
          <a:xfrm>
            <a:off x="319948" y="1282147"/>
            <a:ext cx="8666412" cy="5292085"/>
            <a:chOff x="319948" y="1282147"/>
            <a:chExt cx="8666412" cy="5292085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195843FB-9CAC-4C6F-8650-70637B88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14" y="4296706"/>
              <a:ext cx="6705600" cy="1607137"/>
            </a:xfrm>
            <a:prstGeom prst="cube">
              <a:avLst>
                <a:gd name="adj" fmla="val 39870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0066FF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 b="1">
                <a:solidFill>
                  <a:schemeClr val="hlink"/>
                </a:solidFill>
                <a:latin typeface="Tahoma" pitchFamily="34" charset="0"/>
              </a:endParaRPr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CC3266D2-429F-4902-B827-2738A33C4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381" y="1282147"/>
              <a:ext cx="3447670" cy="1600096"/>
              <a:chOff x="1955" y="1647"/>
              <a:chExt cx="2832" cy="1392"/>
            </a:xfrm>
          </p:grpSpPr>
          <p:sp>
            <p:nvSpPr>
              <p:cNvPr id="8" name="Oval 4">
                <a:extLst>
                  <a:ext uri="{FF2B5EF4-FFF2-40B4-BE49-F238E27FC236}">
                    <a16:creationId xmlns:a16="http://schemas.microsoft.com/office/drawing/2014/main" id="{456ACCFF-9260-490D-A69B-7E6D2E6D0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5" y="1647"/>
                <a:ext cx="672" cy="67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Line 5">
                <a:extLst>
                  <a:ext uri="{FF2B5EF4-FFF2-40B4-BE49-F238E27FC236}">
                    <a16:creationId xmlns:a16="http://schemas.microsoft.com/office/drawing/2014/main" id="{7E0B9B89-DC5B-454F-8840-5896ECBF8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5" y="2031"/>
                <a:ext cx="2016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8CE8BB11-0AF2-47D6-AA70-4756663ED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1" y="2127"/>
                <a:ext cx="1536" cy="76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Line 7">
                <a:extLst>
                  <a:ext uri="{FF2B5EF4-FFF2-40B4-BE49-F238E27FC236}">
                    <a16:creationId xmlns:a16="http://schemas.microsoft.com/office/drawing/2014/main" id="{7BA7347D-636A-408A-84D9-4F06D32F0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3" y="2223"/>
                <a:ext cx="1200" cy="8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Line 8">
                <a:extLst>
                  <a:ext uri="{FF2B5EF4-FFF2-40B4-BE49-F238E27FC236}">
                    <a16:creationId xmlns:a16="http://schemas.microsoft.com/office/drawing/2014/main" id="{917BFCC3-FA8A-4D32-AF0E-678986CBC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9" y="2319"/>
                <a:ext cx="480" cy="6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Line 9">
                <a:extLst>
                  <a:ext uri="{FF2B5EF4-FFF2-40B4-BE49-F238E27FC236}">
                    <a16:creationId xmlns:a16="http://schemas.microsoft.com/office/drawing/2014/main" id="{C13FDF53-1CC8-411A-A965-4088E931D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7" y="2367"/>
                <a:ext cx="96" cy="62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Line 10">
                <a:extLst>
                  <a:ext uri="{FF2B5EF4-FFF2-40B4-BE49-F238E27FC236}">
                    <a16:creationId xmlns:a16="http://schemas.microsoft.com/office/drawing/2014/main" id="{CFDAFE31-FE29-4417-B96E-543E12919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7" y="2367"/>
                <a:ext cx="144" cy="4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717429B1-3833-4EF8-A337-F33BF546B5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000714" y="3839506"/>
              <a:ext cx="838200" cy="381000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E9C060-967B-45F3-9447-5B7FE8AB4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914" y="4144306"/>
              <a:ext cx="4495800" cy="885825"/>
            </a:xfrm>
            <a:custGeom>
              <a:avLst/>
              <a:gdLst>
                <a:gd name="T0" fmla="*/ 80 w 2051"/>
                <a:gd name="T1" fmla="*/ 528 h 558"/>
                <a:gd name="T2" fmla="*/ 32 w 2051"/>
                <a:gd name="T3" fmla="*/ 336 h 558"/>
                <a:gd name="T4" fmla="*/ 272 w 2051"/>
                <a:gd name="T5" fmla="*/ 144 h 558"/>
                <a:gd name="T6" fmla="*/ 752 w 2051"/>
                <a:gd name="T7" fmla="*/ 0 h 558"/>
                <a:gd name="T8" fmla="*/ 992 w 2051"/>
                <a:gd name="T9" fmla="*/ 144 h 558"/>
                <a:gd name="T10" fmla="*/ 1184 w 2051"/>
                <a:gd name="T11" fmla="*/ 240 h 558"/>
                <a:gd name="T12" fmla="*/ 1424 w 2051"/>
                <a:gd name="T13" fmla="*/ 96 h 558"/>
                <a:gd name="T14" fmla="*/ 1985 w 2051"/>
                <a:gd name="T15" fmla="*/ 279 h 558"/>
                <a:gd name="T16" fmla="*/ 1823 w 2051"/>
                <a:gd name="T17" fmla="*/ 405 h 558"/>
                <a:gd name="T18" fmla="*/ 1778 w 2051"/>
                <a:gd name="T19" fmla="*/ 522 h 558"/>
                <a:gd name="T20" fmla="*/ 1058 w 2051"/>
                <a:gd name="T21" fmla="*/ 540 h 558"/>
                <a:gd name="T22" fmla="*/ 599 w 2051"/>
                <a:gd name="T23" fmla="*/ 441 h 558"/>
                <a:gd name="T24" fmla="*/ 257 w 2051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1" h="558">
                  <a:moveTo>
                    <a:pt x="80" y="528"/>
                  </a:moveTo>
                  <a:cubicBezTo>
                    <a:pt x="40" y="464"/>
                    <a:pt x="0" y="400"/>
                    <a:pt x="32" y="336"/>
                  </a:cubicBezTo>
                  <a:cubicBezTo>
                    <a:pt x="64" y="272"/>
                    <a:pt x="152" y="200"/>
                    <a:pt x="272" y="144"/>
                  </a:cubicBezTo>
                  <a:cubicBezTo>
                    <a:pt x="392" y="88"/>
                    <a:pt x="632" y="0"/>
                    <a:pt x="752" y="0"/>
                  </a:cubicBezTo>
                  <a:cubicBezTo>
                    <a:pt x="872" y="0"/>
                    <a:pt x="920" y="104"/>
                    <a:pt x="992" y="144"/>
                  </a:cubicBezTo>
                  <a:cubicBezTo>
                    <a:pt x="1064" y="184"/>
                    <a:pt x="1112" y="248"/>
                    <a:pt x="1184" y="240"/>
                  </a:cubicBezTo>
                  <a:cubicBezTo>
                    <a:pt x="1256" y="232"/>
                    <a:pt x="1291" y="90"/>
                    <a:pt x="1424" y="96"/>
                  </a:cubicBezTo>
                  <a:cubicBezTo>
                    <a:pt x="1557" y="102"/>
                    <a:pt x="1919" y="228"/>
                    <a:pt x="1985" y="279"/>
                  </a:cubicBezTo>
                  <a:cubicBezTo>
                    <a:pt x="2051" y="330"/>
                    <a:pt x="1858" y="364"/>
                    <a:pt x="1823" y="405"/>
                  </a:cubicBezTo>
                  <a:cubicBezTo>
                    <a:pt x="1788" y="446"/>
                    <a:pt x="1905" y="500"/>
                    <a:pt x="1778" y="522"/>
                  </a:cubicBezTo>
                  <a:cubicBezTo>
                    <a:pt x="1651" y="544"/>
                    <a:pt x="1254" y="554"/>
                    <a:pt x="1058" y="540"/>
                  </a:cubicBezTo>
                  <a:cubicBezTo>
                    <a:pt x="862" y="526"/>
                    <a:pt x="732" y="438"/>
                    <a:pt x="599" y="441"/>
                  </a:cubicBezTo>
                  <a:cubicBezTo>
                    <a:pt x="466" y="444"/>
                    <a:pt x="328" y="534"/>
                    <a:pt x="257" y="558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78999"/>
                  </a:srgbClr>
                </a:gs>
                <a:gs pos="100000">
                  <a:schemeClr val="hlink">
                    <a:alpha val="19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466A015B-0415-4696-91EF-FB36053CF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19514" y="3915706"/>
              <a:ext cx="685800" cy="381000"/>
            </a:xfrm>
            <a:prstGeom prst="rightArrow">
              <a:avLst>
                <a:gd name="adj1" fmla="val 50000"/>
                <a:gd name="adj2" fmla="val 45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71B7719E-65E8-4ADC-908A-E33D662C6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1497" y="3833708"/>
              <a:ext cx="198002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Tahoma" pitchFamily="34" charset="0"/>
                </a:rPr>
                <a:t>蒸发、水汽</a:t>
              </a:r>
              <a:endParaRPr lang="en-US" b="1" dirty="0">
                <a:latin typeface="Tahoma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CED7F326-5BCA-48BB-AE76-881CE45C0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210" y="1796117"/>
              <a:ext cx="3035300" cy="822325"/>
            </a:xfrm>
            <a:prstGeom prst="cloudCallout">
              <a:avLst>
                <a:gd name="adj1" fmla="val -29444"/>
                <a:gd name="adj2" fmla="val 579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DBB30577-D69F-4A63-B5A9-DE81E20C1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48" y="1536733"/>
              <a:ext cx="198002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Tahoma" pitchFamily="34" charset="0"/>
                </a:rPr>
                <a:t>凝结、降水</a:t>
              </a:r>
              <a:endParaRPr lang="en-US" b="1" dirty="0">
                <a:latin typeface="Tahoma" pitchFamily="34" charset="0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7A76E301-9FC6-4953-8BE8-987647071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1489" y="1911935"/>
              <a:ext cx="54373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Tahoma" pitchFamily="34" charset="0"/>
                </a:rPr>
                <a:t>云</a:t>
              </a:r>
              <a:endParaRPr lang="en-US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9E33F6DF-BB09-4A63-92CC-70DA2D20D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10" y="2223155"/>
              <a:ext cx="2119312" cy="519112"/>
            </a:xfrm>
            <a:prstGeom prst="cloudCallout">
              <a:avLst>
                <a:gd name="adj1" fmla="val 31273"/>
                <a:gd name="adj2" fmla="val 2292"/>
              </a:avLst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C991D10-4172-44FA-8182-1827C6597BB2}"/>
                </a:ext>
              </a:extLst>
            </p:cNvPr>
            <p:cNvGrpSpPr/>
            <p:nvPr/>
          </p:nvGrpSpPr>
          <p:grpSpPr>
            <a:xfrm>
              <a:off x="1650964" y="2653747"/>
              <a:ext cx="1809750" cy="1579459"/>
              <a:chOff x="1442244" y="1928019"/>
              <a:chExt cx="1809750" cy="2225675"/>
            </a:xfrm>
          </p:grpSpPr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7321C7F8-A9D5-4930-B516-48C68F1A1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2244" y="1974056"/>
                <a:ext cx="239712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3B7C30AF-57B5-4F58-BF1C-80EFC0DAA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31231" y="2059781"/>
                <a:ext cx="239713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E878C6DC-279F-4877-8315-ADC8C7377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6044" y="1986756"/>
                <a:ext cx="239712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F662F66F-0094-4969-9B27-1426D406B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2281" y="1928019"/>
                <a:ext cx="239713" cy="2093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7D5E0D-9DA7-44AF-9F7F-7D1EF052287D}"/>
                </a:ext>
              </a:extLst>
            </p:cNvPr>
            <p:cNvSpPr txBox="1"/>
            <p:nvPr/>
          </p:nvSpPr>
          <p:spPr>
            <a:xfrm flipH="1">
              <a:off x="4273822" y="5148468"/>
              <a:ext cx="2107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海洋失去热量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C1AD44-9167-4E89-81F9-108A9BB0BD70}"/>
                </a:ext>
              </a:extLst>
            </p:cNvPr>
            <p:cNvSpPr txBox="1"/>
            <p:nvPr/>
          </p:nvSpPr>
          <p:spPr>
            <a:xfrm>
              <a:off x="4800599" y="3011555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大气获得热量，但没有起作用</a:t>
              </a:r>
              <a:endParaRPr lang="en-US" sz="24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E63451-86FD-459F-91B2-0CF2D5FEDED1}"/>
                </a:ext>
              </a:extLst>
            </p:cNvPr>
            <p:cNvSpPr txBox="1"/>
            <p:nvPr/>
          </p:nvSpPr>
          <p:spPr>
            <a:xfrm>
              <a:off x="1007163" y="313413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热量的效果得到体现</a:t>
              </a:r>
              <a:endParaRPr 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0AF6897-7FB6-4384-85D9-B662AA2C1D4D}"/>
                </a:ext>
              </a:extLst>
            </p:cNvPr>
            <p:cNvSpPr txBox="1"/>
            <p:nvPr/>
          </p:nvSpPr>
          <p:spPr>
            <a:xfrm>
              <a:off x="1282147" y="6112567"/>
              <a:ext cx="6955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海洋失去的和大气得到的在时间和空间上都不同步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71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4F1BF-D19E-4F2C-8658-3970A123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04" y="1507211"/>
            <a:ext cx="6669983" cy="149863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B69BBB8-B742-4EC8-A83E-13675C27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07" y="3318807"/>
            <a:ext cx="6752351" cy="1301831"/>
          </a:xfrm>
          <a:prstGeom prst="rect">
            <a:avLst/>
          </a:prstGeom>
        </p:spPr>
      </p:pic>
      <p:sp>
        <p:nvSpPr>
          <p:cNvPr id="34" name="思想气泡: 云 33">
            <a:extLst>
              <a:ext uri="{FF2B5EF4-FFF2-40B4-BE49-F238E27FC236}">
                <a16:creationId xmlns:a16="http://schemas.microsoft.com/office/drawing/2014/main" id="{62E7DA8E-CB65-4E7B-A951-8B0B51297068}"/>
              </a:ext>
            </a:extLst>
          </p:cNvPr>
          <p:cNvSpPr/>
          <p:nvPr/>
        </p:nvSpPr>
        <p:spPr>
          <a:xfrm>
            <a:off x="4756823" y="4844375"/>
            <a:ext cx="3774334" cy="1624519"/>
          </a:xfrm>
          <a:prstGeom prst="cloudCallout">
            <a:avLst>
              <a:gd name="adj1" fmla="val -36462"/>
              <a:gd name="adj2" fmla="val -6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为什么要这么做？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带来的好处是什么？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带来的坏处是什么？</a:t>
            </a:r>
            <a:endParaRPr lang="en-US" altLang="zh-CN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5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EC514-9828-4365-A2A7-304260C3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66" y="1841083"/>
            <a:ext cx="7359389" cy="843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72785F-466A-4C19-AB7B-5E3C5A85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0" y="3224664"/>
            <a:ext cx="7391088" cy="27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0FAE-ABE2-4BFA-81E2-99BDDBA5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56" y="1424222"/>
            <a:ext cx="6078358" cy="2492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460E4-D403-4AE1-BCB6-CD0DB85E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62" y="4103726"/>
            <a:ext cx="6038739" cy="24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9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3DE582-F06A-4D92-A6FB-90C41401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87" y="1811075"/>
            <a:ext cx="6092572" cy="37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2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35C92-3FB8-48FD-9D43-489E127C281E}"/>
              </a:ext>
            </a:extLst>
          </p:cNvPr>
          <p:cNvSpPr txBox="1"/>
          <p:nvPr/>
        </p:nvSpPr>
        <p:spPr>
          <a:xfrm>
            <a:off x="2081718" y="4893013"/>
            <a:ext cx="4801314" cy="146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暖</a:t>
            </a:r>
            <a:r>
              <a:rPr lang="en-US" altLang="zh-CN" sz="2400" dirty="0">
                <a:solidFill>
                  <a:srgbClr val="FF0000"/>
                </a:solidFill>
              </a:rPr>
              <a:t>SST</a:t>
            </a:r>
            <a:r>
              <a:rPr lang="zh-CN" altLang="en-US" sz="2400" dirty="0">
                <a:solidFill>
                  <a:srgbClr val="FF0000"/>
                </a:solidFill>
              </a:rPr>
              <a:t>不必然导致海洋影响大气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热通量是海洋影响大气的必要条件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8B30A9-E065-465E-91C1-8ED6A3FA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25" y="1417952"/>
            <a:ext cx="5091477" cy="34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81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A4CD8-409B-406A-8189-0DFB5372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4" y="2667714"/>
            <a:ext cx="7159336" cy="2594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F6156-1C88-4C3C-91C0-52CB2914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8" y="5375412"/>
            <a:ext cx="7177133" cy="860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F855C8-D9A4-4F48-A02C-509B32B5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66" y="1424882"/>
            <a:ext cx="3993012" cy="11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3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B8D153-DA29-4F5F-B646-6343FA65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8" y="2830668"/>
            <a:ext cx="5889181" cy="364795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表面能量</a:t>
            </a:r>
            <a:r>
              <a:rPr lang="zh-CN" altLang="en-US" dirty="0">
                <a:solidFill>
                  <a:srgbClr val="FF0000"/>
                </a:solidFill>
              </a:rPr>
              <a:t>平衡</a:t>
            </a:r>
            <a:r>
              <a:rPr lang="zh-CN" altLang="en-US" dirty="0"/>
              <a:t>的日变化</a:t>
            </a:r>
            <a:endParaRPr lang="en-US" dirty="0"/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D8C83AA0-84B8-4F66-AF50-8B77D5DA8975}"/>
              </a:ext>
            </a:extLst>
          </p:cNvPr>
          <p:cNvSpPr/>
          <p:nvPr/>
        </p:nvSpPr>
        <p:spPr>
          <a:xfrm>
            <a:off x="4581728" y="1361872"/>
            <a:ext cx="4250986" cy="1614792"/>
          </a:xfrm>
          <a:prstGeom prst="cloudCallout">
            <a:avLst>
              <a:gd name="adj1" fmla="val -55275"/>
              <a:gd name="adj2" fmla="val -47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“平衡”这个词的意义？通常的数学表达？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日变化是否应该问“平衡”的问题？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01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表面能量</a:t>
            </a:r>
            <a:r>
              <a:rPr lang="zh-CN" altLang="en-US" dirty="0">
                <a:solidFill>
                  <a:srgbClr val="FF0000"/>
                </a:solidFill>
              </a:rPr>
              <a:t>平衡</a:t>
            </a:r>
            <a:r>
              <a:rPr lang="zh-CN" altLang="en-US" dirty="0"/>
              <a:t>的日变化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8F014-3878-456C-8448-906BC9E5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82" y="1895272"/>
            <a:ext cx="5770149" cy="35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表面能量</a:t>
            </a:r>
            <a:r>
              <a:rPr lang="zh-CN" altLang="en-US" dirty="0">
                <a:solidFill>
                  <a:srgbClr val="FF0000"/>
                </a:solidFill>
              </a:rPr>
              <a:t>平衡</a:t>
            </a:r>
            <a:r>
              <a:rPr lang="zh-CN" altLang="en-US" dirty="0"/>
              <a:t>的日变化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8350E-37FC-4218-A4FE-ED9DD37F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22" y="1729627"/>
            <a:ext cx="6014125" cy="38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表面能量</a:t>
            </a:r>
            <a:r>
              <a:rPr lang="zh-CN" altLang="en-US" dirty="0">
                <a:solidFill>
                  <a:srgbClr val="FF0000"/>
                </a:solidFill>
              </a:rPr>
              <a:t>平衡</a:t>
            </a:r>
            <a:r>
              <a:rPr lang="zh-CN" altLang="en-US" dirty="0"/>
              <a:t>的日变化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34A9C4-B8A8-4BE1-9569-CE7A0252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46" y="1573984"/>
            <a:ext cx="6722488" cy="4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陆表能量平衡的季节变化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E8C1CF-0687-43FF-B5EF-840936B9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54" y="1432577"/>
            <a:ext cx="5373954" cy="50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71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陆表能量平衡的季节变化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9D141D-3D73-4E57-8D81-9B5079F2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51" y="1628010"/>
            <a:ext cx="6506629" cy="41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1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45F9C-2778-4E32-BC47-741B63ED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0" y="1615148"/>
            <a:ext cx="7181296" cy="2363464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FB7DE1A-7036-428A-B12A-8D1F0C732E38}"/>
              </a:ext>
            </a:extLst>
          </p:cNvPr>
          <p:cNvCxnSpPr/>
          <p:nvPr/>
        </p:nvCxnSpPr>
        <p:spPr>
          <a:xfrm>
            <a:off x="1896894" y="1838528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58453F80-80FC-4E78-B17B-B0DDBD3DD8A1}"/>
              </a:ext>
            </a:extLst>
          </p:cNvPr>
          <p:cNvSpPr/>
          <p:nvPr/>
        </p:nvSpPr>
        <p:spPr>
          <a:xfrm>
            <a:off x="4367719" y="262647"/>
            <a:ext cx="2247090" cy="1177047"/>
          </a:xfrm>
          <a:prstGeom prst="cloudCallout">
            <a:avLst>
              <a:gd name="adj1" fmla="val -67424"/>
              <a:gd name="adj2" fmla="val 60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Steady</a:t>
            </a:r>
            <a:r>
              <a:rPr lang="zh-CN" altLang="en-US" dirty="0"/>
              <a:t>的含义及合理性？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E2B213-1D73-40B8-B950-11BDD54C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65" y="4500250"/>
            <a:ext cx="7193927" cy="19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7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表明能量平衡的区域变化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0F9F6-269E-4CD1-ABE0-9063A21C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85" y="1771616"/>
            <a:ext cx="6401272" cy="38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43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表明能量平衡的区域变化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DA182-B074-48C2-9F98-45CBD907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66" y="1807943"/>
            <a:ext cx="6408299" cy="39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2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表明能量平衡的区域变化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54010-6FD7-43B8-AE09-BEED9636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0958" y="334799"/>
            <a:ext cx="4583736" cy="68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14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0855BC-E05C-4E77-BCE7-F28103A7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 1</a:t>
            </a:r>
            <a:r>
              <a:rPr lang="zh-CN" altLang="en-US"/>
              <a:t>、</a:t>
            </a:r>
            <a:r>
              <a:rPr lang="en-US" altLang="zh-CN"/>
              <a:t>4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最好交电子版</a:t>
            </a:r>
            <a:endParaRPr lang="en-US" altLang="zh-CN" dirty="0"/>
          </a:p>
          <a:p>
            <a:pPr lvl="1"/>
            <a:r>
              <a:rPr lang="zh-CN" altLang="en-US" dirty="0"/>
              <a:t>文件名命名：姓名（中文）</a:t>
            </a:r>
            <a:r>
              <a:rPr lang="en-US" altLang="zh-CN" dirty="0"/>
              <a:t>_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章</a:t>
            </a:r>
            <a:r>
              <a:rPr lang="en-US" altLang="zh-CN" dirty="0"/>
              <a:t>_MMDDYYYY</a:t>
            </a:r>
            <a:r>
              <a:rPr lang="zh-CN" altLang="en-US" dirty="0"/>
              <a:t>（交作业的日期）</a:t>
            </a:r>
            <a:r>
              <a:rPr lang="en-US" altLang="zh-CN" dirty="0"/>
              <a:t>.docx</a:t>
            </a:r>
          </a:p>
          <a:p>
            <a:pPr lvl="1"/>
            <a:r>
              <a:rPr lang="zh-CN" altLang="en-US" dirty="0"/>
              <a:t>注意美化版面，统一字体、字号、对齐方式、行距、首行缩进等等。</a:t>
            </a:r>
          </a:p>
        </p:txBody>
      </p:sp>
    </p:spTree>
    <p:extLst>
      <p:ext uri="{BB962C8B-B14F-4D97-AF65-F5344CB8AC3E}">
        <p14:creationId xmlns:p14="http://schemas.microsoft.com/office/powerpoint/2010/main" val="310181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7BA825-FF30-45B2-AAF8-6C6CF0FF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22" y="1525675"/>
            <a:ext cx="6989013" cy="490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3A683F-5070-493E-B999-58920EDE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" y="2003018"/>
            <a:ext cx="7132268" cy="31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热量存储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673C3D-4940-4FD4-85DE-B35190CA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87" y="1521450"/>
            <a:ext cx="6528587" cy="12386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EF94FC-359C-417F-889E-7749C497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6" y="2953744"/>
            <a:ext cx="6528587" cy="786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732AC6-F9F1-4A81-A526-EE281635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25" y="3992323"/>
            <a:ext cx="6655565" cy="15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3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土壤的热容量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DC45EC-F436-48E3-89EC-1D764FF9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1" y="1850205"/>
            <a:ext cx="8144217" cy="29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土壤的热容量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9C6914-124B-45B8-B545-F3EBD60D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3" y="2695798"/>
            <a:ext cx="7837549" cy="3179707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022532C2-FBBB-4ABA-B7C5-37DE7307DC5B}"/>
              </a:ext>
            </a:extLst>
          </p:cNvPr>
          <p:cNvSpPr/>
          <p:nvPr/>
        </p:nvSpPr>
        <p:spPr>
          <a:xfrm>
            <a:off x="4873557" y="807396"/>
            <a:ext cx="2889115" cy="1556425"/>
          </a:xfrm>
          <a:prstGeom prst="wedgeRoundRectCallout">
            <a:avLst>
              <a:gd name="adj1" fmla="val -42382"/>
              <a:gd name="adj2" fmla="val 125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这种形式是不是眼熟？</a:t>
            </a:r>
            <a:endParaRPr lang="en-US" altLang="zh-CN" dirty="0"/>
          </a:p>
          <a:p>
            <a:pPr algn="ctr"/>
            <a:r>
              <a:rPr lang="zh-CN" altLang="en-US" dirty="0"/>
              <a:t>为什么经常是这种形式？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参数化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44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6077</TotalTime>
  <Words>423</Words>
  <Application>Microsoft Office PowerPoint</Application>
  <PresentationFormat>全屏显示(4:3)</PresentationFormat>
  <Paragraphs>92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Tahoma</vt:lpstr>
      <vt:lpstr>Wingdings</vt:lpstr>
      <vt:lpstr>Office 主题</vt:lpstr>
      <vt:lpstr>第四章  地球表面能量平衡</vt:lpstr>
      <vt:lpstr>地球表面的特殊性</vt:lpstr>
      <vt:lpstr>表层能量平衡</vt:lpstr>
      <vt:lpstr>表层能量平衡</vt:lpstr>
      <vt:lpstr>表层能量平衡</vt:lpstr>
      <vt:lpstr>表层能量平衡</vt:lpstr>
      <vt:lpstr>热量存储</vt:lpstr>
      <vt:lpstr>土壤的热容量</vt:lpstr>
      <vt:lpstr>土壤的热容量</vt:lpstr>
      <vt:lpstr>土壤的热容量</vt:lpstr>
      <vt:lpstr>土壤的热容量</vt:lpstr>
      <vt:lpstr>土壤的热容量</vt:lpstr>
      <vt:lpstr>表面的热辐射</vt:lpstr>
      <vt:lpstr>表面对太阳短波辐射的吸收</vt:lpstr>
      <vt:lpstr>表面对太阳短波辐射的吸收</vt:lpstr>
      <vt:lpstr>表面对太阳短波辐射的吸收</vt:lpstr>
      <vt:lpstr>表面对太阳短波辐射的吸收</vt:lpstr>
      <vt:lpstr>表面对太阳短波辐射的吸收</vt:lpstr>
      <vt:lpstr>净长波辐射</vt:lpstr>
      <vt:lpstr>大气边界层</vt:lpstr>
      <vt:lpstr>大气边界层</vt:lpstr>
      <vt:lpstr>中性边界层</vt:lpstr>
      <vt:lpstr>中性边界层</vt:lpstr>
      <vt:lpstr>拖曳系数Cd</vt:lpstr>
      <vt:lpstr>层化边界层</vt:lpstr>
      <vt:lpstr>层化边界层</vt:lpstr>
      <vt:lpstr>层化边界层</vt:lpstr>
      <vt:lpstr>边界层的潜热和感热通量</vt:lpstr>
      <vt:lpstr>边界层的潜热和感热通量</vt:lpstr>
      <vt:lpstr>边界层的潜热和感热通量</vt:lpstr>
      <vt:lpstr>边界层的潜热和感热通量</vt:lpstr>
      <vt:lpstr>边界层的潜热和感热通量</vt:lpstr>
      <vt:lpstr>边界层的潜热和感热通量</vt:lpstr>
      <vt:lpstr>表面能量平衡的日变化</vt:lpstr>
      <vt:lpstr>表面能量平衡的日变化</vt:lpstr>
      <vt:lpstr>表面能量平衡的日变化</vt:lpstr>
      <vt:lpstr>表面能量平衡的日变化</vt:lpstr>
      <vt:lpstr>陆表能量平衡的季节变化</vt:lpstr>
      <vt:lpstr>陆表能量平衡的季节变化</vt:lpstr>
      <vt:lpstr>表明能量平衡的区域变化</vt:lpstr>
      <vt:lpstr>表明能量平衡的区域变化</vt:lpstr>
      <vt:lpstr>表明能量平衡的区域变化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Fluid Dynamics (GFD)</dc:title>
  <dc:creator>LEI ZHOU</dc:creator>
  <cp:lastModifiedBy>ZHOU LEI</cp:lastModifiedBy>
  <cp:revision>433</cp:revision>
  <dcterms:created xsi:type="dcterms:W3CDTF">2018-01-06T23:41:24Z</dcterms:created>
  <dcterms:modified xsi:type="dcterms:W3CDTF">2022-03-10T06:46:13Z</dcterms:modified>
</cp:coreProperties>
</file>